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33"/>
  </p:notesMasterIdLst>
  <p:handoutMasterIdLst>
    <p:handoutMasterId r:id="rId34"/>
  </p:handoutMasterIdLst>
  <p:sldIdLst>
    <p:sldId id="317" r:id="rId2"/>
    <p:sldId id="318" r:id="rId3"/>
    <p:sldId id="297" r:id="rId4"/>
    <p:sldId id="258" r:id="rId5"/>
    <p:sldId id="305" r:id="rId6"/>
    <p:sldId id="306" r:id="rId7"/>
    <p:sldId id="303" r:id="rId8"/>
    <p:sldId id="271" r:id="rId9"/>
    <p:sldId id="307" r:id="rId10"/>
    <p:sldId id="263" r:id="rId11"/>
    <p:sldId id="308" r:id="rId12"/>
    <p:sldId id="309" r:id="rId13"/>
    <p:sldId id="310" r:id="rId14"/>
    <p:sldId id="311" r:id="rId15"/>
    <p:sldId id="281" r:id="rId16"/>
    <p:sldId id="282" r:id="rId17"/>
    <p:sldId id="283" r:id="rId18"/>
    <p:sldId id="312" r:id="rId19"/>
    <p:sldId id="319" r:id="rId20"/>
    <p:sldId id="313" r:id="rId21"/>
    <p:sldId id="314" r:id="rId22"/>
    <p:sldId id="315" r:id="rId23"/>
    <p:sldId id="275" r:id="rId24"/>
    <p:sldId id="287" r:id="rId25"/>
    <p:sldId id="302" r:id="rId26"/>
    <p:sldId id="278" r:id="rId27"/>
    <p:sldId id="295" r:id="rId28"/>
    <p:sldId id="291" r:id="rId29"/>
    <p:sldId id="316" r:id="rId30"/>
    <p:sldId id="296" r:id="rId31"/>
    <p:sldId id="29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Ruben Ferreira"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82"/>
    <p:restoredTop sz="50000" autoAdjust="0"/>
  </p:normalViewPr>
  <p:slideViewPr>
    <p:cSldViewPr snapToGrid="0" snapToObjects="1">
      <p:cViewPr varScale="1">
        <p:scale>
          <a:sx n="130" d="100"/>
          <a:sy n="130" d="100"/>
        </p:scale>
        <p:origin x="-1160"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commentAuthors" Target="commentAuthor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dgm:spPr>
        <a:solidFill>
          <a:schemeClr val="bg1">
            <a:lumMod val="85000"/>
            <a:alpha val="35000"/>
          </a:schemeClr>
        </a:solidFill>
      </dgm:spPr>
      <dgm:t>
        <a:bodyPr/>
        <a:lstStyle/>
        <a:p>
          <a:pPr algn="ctr"/>
          <a:endParaRPr lang="en-US"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a:lstStyle/>
        <a:p>
          <a:pPr algn="ctr"/>
          <a:endParaRPr lang="es-ES"/>
        </a:p>
      </dgm:t>
    </dgm:pt>
    <dgm:pt modelId="{DBE3B06A-A77C-0747-9F53-6DD1269A83B8}">
      <dgm:prSet phldrT="[Texto]"/>
      <dgm:spPr>
        <a:solidFill>
          <a:schemeClr val="bg1">
            <a:lumMod val="85000"/>
            <a:alpha val="35000"/>
          </a:schemeClr>
        </a:solidFill>
      </dgm:spPr>
      <dgm:t>
        <a:bodyPr/>
        <a:lstStyle/>
        <a:p>
          <a:pPr algn="ctr"/>
          <a:endParaRPr lang="en-US"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pPr algn="ctr"/>
          <a:endParaRPr lang="es-ES"/>
        </a:p>
      </dgm:t>
    </dgm:pt>
    <dgm:pt modelId="{FFD1CF78-CAD6-2748-B80B-88694D8CA95E}">
      <dgm:prSet phldrT="[Texto]"/>
      <dgm:spPr>
        <a:solidFill>
          <a:schemeClr val="bg1">
            <a:lumMod val="85000"/>
            <a:alpha val="35000"/>
          </a:schemeClr>
        </a:solidFill>
      </dgm:spPr>
      <dgm:t>
        <a:bodyPr/>
        <a:lstStyle/>
        <a:p>
          <a:pPr algn="ctr"/>
          <a:endParaRPr lang="en-US" noProof="0" dirty="0"/>
        </a:p>
      </dgm:t>
    </dgm:pt>
    <dgm:pt modelId="{590F8CCE-F55B-F14B-897F-5BA7D64369E8}" type="parTrans" cxnId="{EA961390-D3B4-0E4C-9D78-7D33790DC9B7}">
      <dgm:prSet/>
      <dgm:spPr/>
      <dgm:t>
        <a:bodyPr/>
        <a:lstStyle/>
        <a:p>
          <a:endParaRPr lang="es-ES"/>
        </a:p>
      </dgm:t>
    </dgm:pt>
    <dgm:pt modelId="{A16950F4-0A0D-374B-8843-FF25FAA29258}" type="sibTrans" cxnId="{EA961390-D3B4-0E4C-9D78-7D33790DC9B7}">
      <dgm:prSet/>
      <dgm:spPr/>
      <dgm:t>
        <a:bodyPr/>
        <a:lstStyle/>
        <a:p>
          <a:pPr algn="ctr"/>
          <a:endParaRPr lang="es-ES"/>
        </a:p>
      </dgm:t>
    </dgm:pt>
    <dgm:pt modelId="{2B66375A-F341-CE4C-BA09-C2CFEC30B350}">
      <dgm:prSet phldrT="[Texto]"/>
      <dgm:spPr>
        <a:solidFill>
          <a:schemeClr val="bg1">
            <a:lumMod val="85000"/>
            <a:alpha val="35000"/>
          </a:schemeClr>
        </a:solidFill>
      </dgm:spPr>
      <dgm:t>
        <a:bodyPr/>
        <a:lstStyle/>
        <a:p>
          <a:pPr algn="ctr"/>
          <a:endParaRPr lang="en-US" noProof="0" dirty="0"/>
        </a:p>
      </dgm:t>
    </dgm:pt>
    <dgm:pt modelId="{2DB4C0D8-A810-0142-BA3D-226E80884ECC}" type="parTrans" cxnId="{23C9FE1B-36C6-4B46-B13A-926506F0ADB6}">
      <dgm:prSet/>
      <dgm:spPr/>
      <dgm:t>
        <a:bodyPr/>
        <a:lstStyle/>
        <a:p>
          <a:endParaRPr lang="es-ES"/>
        </a:p>
      </dgm:t>
    </dgm:pt>
    <dgm:pt modelId="{4B6E846C-25FA-E542-8548-C58736950C9A}" type="sibTrans" cxnId="{23C9FE1B-36C6-4B46-B13A-926506F0ADB6}">
      <dgm:prSet/>
      <dgm:spPr/>
      <dgm:t>
        <a:bodyPr/>
        <a:lstStyle/>
        <a:p>
          <a:pPr algn="ctr"/>
          <a:endParaRPr lang="es-ES"/>
        </a:p>
      </dgm:t>
    </dgm:pt>
    <dgm:pt modelId="{3F6A6E63-4D70-7545-94B9-AC297821C5AF}">
      <dgm:prSet phldrT="[Texto]"/>
      <dgm:spPr>
        <a:solidFill>
          <a:schemeClr val="bg1">
            <a:lumMod val="85000"/>
            <a:alpha val="35000"/>
          </a:schemeClr>
        </a:solidFill>
      </dgm:spPr>
      <dgm:t>
        <a:bodyPr/>
        <a:lstStyle/>
        <a:p>
          <a:pPr algn="ctr"/>
          <a:endParaRPr lang="en-US" noProof="0" dirty="0"/>
        </a:p>
      </dgm:t>
    </dgm:pt>
    <dgm:pt modelId="{6B2D5488-29BF-B844-B36A-C6D3612395CB}" type="parTrans" cxnId="{BE38A68A-1B7D-394C-939D-590058DB7EB6}">
      <dgm:prSet/>
      <dgm:spPr/>
      <dgm:t>
        <a:bodyPr/>
        <a:lstStyle/>
        <a:p>
          <a:endParaRPr lang="es-ES"/>
        </a:p>
      </dgm:t>
    </dgm:pt>
    <dgm:pt modelId="{063C29EF-502C-4F43-A329-41ABCB3357F3}" type="sibTrans" cxnId="{BE38A68A-1B7D-394C-939D-590058DB7EB6}">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E81A8C21-8501-204D-B528-4349928EFF0E}" type="pres">
      <dgm:prSet presAssocID="{B305ED38-F530-C843-B1D1-10AF3EF41E7D}" presName="FiveNodes_1" presStyleLbl="node1" presStyleIdx="0" presStyleCnt="5" custScaleX="110678" custLinFactNeighborX="-160">
        <dgm:presLayoutVars>
          <dgm:bulletEnabled val="1"/>
        </dgm:presLayoutVars>
      </dgm:prSet>
      <dgm:spPr/>
      <dgm:t>
        <a:bodyPr/>
        <a:lstStyle/>
        <a:p>
          <a:endParaRPr lang="es-ES"/>
        </a:p>
      </dgm:t>
    </dgm:pt>
    <dgm:pt modelId="{0579959C-9BD4-3F40-8FB3-C0F3DF90D681}" type="pres">
      <dgm:prSet presAssocID="{B305ED38-F530-C843-B1D1-10AF3EF41E7D}" presName="FiveNodes_2" presStyleLbl="node1" presStyleIdx="1" presStyleCnt="5" custLinFactNeighborX="800">
        <dgm:presLayoutVars>
          <dgm:bulletEnabled val="1"/>
        </dgm:presLayoutVars>
      </dgm:prSet>
      <dgm:spPr/>
      <dgm:t>
        <a:bodyPr/>
        <a:lstStyle/>
        <a:p>
          <a:endParaRPr lang="es-ES"/>
        </a:p>
      </dgm:t>
    </dgm:pt>
    <dgm:pt modelId="{AED74C92-10BA-F44D-9908-F6B41436722D}" type="pres">
      <dgm:prSet presAssocID="{B305ED38-F530-C843-B1D1-10AF3EF41E7D}" presName="FiveNodes_3" presStyleLbl="node1" presStyleIdx="2" presStyleCnt="5" custLinFactNeighborX="-3102" custLinFactNeighborY="4823">
        <dgm:presLayoutVars>
          <dgm:bulletEnabled val="1"/>
        </dgm:presLayoutVars>
      </dgm:prSet>
      <dgm:spPr/>
      <dgm:t>
        <a:bodyPr/>
        <a:lstStyle/>
        <a:p>
          <a:endParaRPr lang="es-ES"/>
        </a:p>
      </dgm:t>
    </dgm:pt>
    <dgm:pt modelId="{94F24317-0A13-A949-BD95-EEBF5986192C}" type="pres">
      <dgm:prSet presAssocID="{B305ED38-F530-C843-B1D1-10AF3EF41E7D}" presName="FiveNodes_4" presStyleLbl="node1" presStyleIdx="3" presStyleCnt="5" custScaleX="85690">
        <dgm:presLayoutVars>
          <dgm:bulletEnabled val="1"/>
        </dgm:presLayoutVars>
      </dgm:prSet>
      <dgm:spPr/>
      <dgm:t>
        <a:bodyPr/>
        <a:lstStyle/>
        <a:p>
          <a:endParaRPr lang="es-ES"/>
        </a:p>
      </dgm:t>
    </dgm:pt>
    <dgm:pt modelId="{18EEF6D6-2EB5-A844-B6D7-AD58F0463407}" type="pres">
      <dgm:prSet presAssocID="{B305ED38-F530-C843-B1D1-10AF3EF41E7D}" presName="FiveNodes_5" presStyleLbl="node1" presStyleIdx="4" presStyleCnt="5" custScaleX="85816" custLinFactNeighborX="-5890">
        <dgm:presLayoutVars>
          <dgm:bulletEnabled val="1"/>
        </dgm:presLayoutVars>
      </dgm:prSet>
      <dgm:spPr/>
      <dgm:t>
        <a:bodyPr/>
        <a:lstStyle/>
        <a:p>
          <a:endParaRPr lang="es-ES"/>
        </a:p>
      </dgm:t>
    </dgm:pt>
    <dgm:pt modelId="{D8AB2DDB-06DE-9C4C-9AC3-8A572A91E0E6}" type="pres">
      <dgm:prSet presAssocID="{B305ED38-F530-C843-B1D1-10AF3EF41E7D}" presName="FiveConn_1-2" presStyleLbl="fgAccFollowNode1" presStyleIdx="0" presStyleCnt="4">
        <dgm:presLayoutVars>
          <dgm:bulletEnabled val="1"/>
        </dgm:presLayoutVars>
      </dgm:prSet>
      <dgm:spPr/>
      <dgm:t>
        <a:bodyPr/>
        <a:lstStyle/>
        <a:p>
          <a:endParaRPr lang="es-ES"/>
        </a:p>
      </dgm:t>
    </dgm:pt>
    <dgm:pt modelId="{85140DC4-1624-C54D-881F-CD6D530A084E}" type="pres">
      <dgm:prSet presAssocID="{B305ED38-F530-C843-B1D1-10AF3EF41E7D}" presName="FiveConn_2-3" presStyleLbl="fgAccFollowNode1" presStyleIdx="1" presStyleCnt="4">
        <dgm:presLayoutVars>
          <dgm:bulletEnabled val="1"/>
        </dgm:presLayoutVars>
      </dgm:prSet>
      <dgm:spPr/>
      <dgm:t>
        <a:bodyPr/>
        <a:lstStyle/>
        <a:p>
          <a:endParaRPr lang="es-ES"/>
        </a:p>
      </dgm:t>
    </dgm:pt>
    <dgm:pt modelId="{61ADB6AC-980F-5149-B90A-7C88C4EE2CA5}" type="pres">
      <dgm:prSet presAssocID="{B305ED38-F530-C843-B1D1-10AF3EF41E7D}" presName="FiveConn_3-4" presStyleLbl="fgAccFollowNode1" presStyleIdx="2" presStyleCnt="4" custLinFactNeighborX="-40176" custLinFactNeighborY="7404">
        <dgm:presLayoutVars>
          <dgm:bulletEnabled val="1"/>
        </dgm:presLayoutVars>
      </dgm:prSet>
      <dgm:spPr/>
      <dgm:t>
        <a:bodyPr/>
        <a:lstStyle/>
        <a:p>
          <a:endParaRPr lang="es-ES"/>
        </a:p>
      </dgm:t>
    </dgm:pt>
    <dgm:pt modelId="{18CA1D7C-F2FD-3649-A972-562D59306131}" type="pres">
      <dgm:prSet presAssocID="{B305ED38-F530-C843-B1D1-10AF3EF41E7D}" presName="FiveConn_4-5" presStyleLbl="fgAccFollowNode1" presStyleIdx="3" presStyleCnt="4" custLinFactX="-13114" custLinFactNeighborX="-100000" custLinFactNeighborY="33103">
        <dgm:presLayoutVars>
          <dgm:bulletEnabled val="1"/>
        </dgm:presLayoutVars>
      </dgm:prSet>
      <dgm:spPr/>
      <dgm:t>
        <a:bodyPr/>
        <a:lstStyle/>
        <a:p>
          <a:endParaRPr lang="es-ES"/>
        </a:p>
      </dgm:t>
    </dgm:pt>
    <dgm:pt modelId="{1F119BD5-8806-9C40-80C5-0839789E3B18}" type="pres">
      <dgm:prSet presAssocID="{B305ED38-F530-C843-B1D1-10AF3EF41E7D}" presName="FiveNodes_1_text" presStyleLbl="node1" presStyleIdx="4" presStyleCnt="5">
        <dgm:presLayoutVars>
          <dgm:bulletEnabled val="1"/>
        </dgm:presLayoutVars>
      </dgm:prSet>
      <dgm:spPr/>
      <dgm:t>
        <a:bodyPr/>
        <a:lstStyle/>
        <a:p>
          <a:endParaRPr lang="es-ES"/>
        </a:p>
      </dgm:t>
    </dgm:pt>
    <dgm:pt modelId="{7066D4B8-CFEA-1D4B-BDC4-C165F89D0A67}" type="pres">
      <dgm:prSet presAssocID="{B305ED38-F530-C843-B1D1-10AF3EF41E7D}" presName="FiveNodes_2_text" presStyleLbl="node1" presStyleIdx="4" presStyleCnt="5">
        <dgm:presLayoutVars>
          <dgm:bulletEnabled val="1"/>
        </dgm:presLayoutVars>
      </dgm:prSet>
      <dgm:spPr/>
      <dgm:t>
        <a:bodyPr/>
        <a:lstStyle/>
        <a:p>
          <a:endParaRPr lang="es-ES"/>
        </a:p>
      </dgm:t>
    </dgm:pt>
    <dgm:pt modelId="{975AA192-8D38-2746-AE2F-C5590993B5A1}" type="pres">
      <dgm:prSet presAssocID="{B305ED38-F530-C843-B1D1-10AF3EF41E7D}" presName="FiveNodes_3_text" presStyleLbl="node1" presStyleIdx="4" presStyleCnt="5">
        <dgm:presLayoutVars>
          <dgm:bulletEnabled val="1"/>
        </dgm:presLayoutVars>
      </dgm:prSet>
      <dgm:spPr/>
      <dgm:t>
        <a:bodyPr/>
        <a:lstStyle/>
        <a:p>
          <a:endParaRPr lang="es-ES"/>
        </a:p>
      </dgm:t>
    </dgm:pt>
    <dgm:pt modelId="{CC8E31D4-DD5C-C44A-B224-D9624F0406B8}" type="pres">
      <dgm:prSet presAssocID="{B305ED38-F530-C843-B1D1-10AF3EF41E7D}" presName="FiveNodes_4_text" presStyleLbl="node1" presStyleIdx="4" presStyleCnt="5">
        <dgm:presLayoutVars>
          <dgm:bulletEnabled val="1"/>
        </dgm:presLayoutVars>
      </dgm:prSet>
      <dgm:spPr/>
      <dgm:t>
        <a:bodyPr/>
        <a:lstStyle/>
        <a:p>
          <a:endParaRPr lang="es-ES"/>
        </a:p>
      </dgm:t>
    </dgm:pt>
    <dgm:pt modelId="{6454A879-A8A2-1A4C-B6E4-737FE4E2EC30}" type="pres">
      <dgm:prSet presAssocID="{B305ED38-F530-C843-B1D1-10AF3EF41E7D}" presName="FiveNodes_5_text" presStyleLbl="node1" presStyleIdx="4" presStyleCnt="5">
        <dgm:presLayoutVars>
          <dgm:bulletEnabled val="1"/>
        </dgm:presLayoutVars>
      </dgm:prSet>
      <dgm:spPr/>
      <dgm:t>
        <a:bodyPr/>
        <a:lstStyle/>
        <a:p>
          <a:endParaRPr lang="es-ES"/>
        </a:p>
      </dgm:t>
    </dgm:pt>
  </dgm:ptLst>
  <dgm:cxnLst>
    <dgm:cxn modelId="{4A03E39B-FB6D-6A41-B290-E6139F00E3C8}" srcId="{B305ED38-F530-C843-B1D1-10AF3EF41E7D}" destId="{DBE3B06A-A77C-0747-9F53-6DD1269A83B8}" srcOrd="1" destOrd="0" parTransId="{C65807F1-53C9-C540-AEFB-BAFBAB56EA9E}" sibTransId="{1E95A1BE-4224-1645-9BCA-940A28285E4B}"/>
    <dgm:cxn modelId="{C30172DB-56AD-3D47-A41C-64148FC21DE7}" type="presOf" srcId="{B30E2A98-F02C-D44D-9229-2386CBA73FA3}" destId="{E81A8C21-8501-204D-B528-4349928EFF0E}" srcOrd="0" destOrd="0" presId="urn:microsoft.com/office/officeart/2005/8/layout/vProcess5"/>
    <dgm:cxn modelId="{EA961390-D3B4-0E4C-9D78-7D33790DC9B7}" srcId="{B305ED38-F530-C843-B1D1-10AF3EF41E7D}" destId="{FFD1CF78-CAD6-2748-B80B-88694D8CA95E}" srcOrd="2" destOrd="0" parTransId="{590F8CCE-F55B-F14B-897F-5BA7D64369E8}" sibTransId="{A16950F4-0A0D-374B-8843-FF25FAA29258}"/>
    <dgm:cxn modelId="{BBFB56E2-6136-5448-BB20-3C5E86641D32}" type="presOf" srcId="{DBE3B06A-A77C-0747-9F53-6DD1269A83B8}" destId="{0579959C-9BD4-3F40-8FB3-C0F3DF90D681}" srcOrd="0" destOrd="0" presId="urn:microsoft.com/office/officeart/2005/8/layout/vProcess5"/>
    <dgm:cxn modelId="{23C9FE1B-36C6-4B46-B13A-926506F0ADB6}" srcId="{B305ED38-F530-C843-B1D1-10AF3EF41E7D}" destId="{2B66375A-F341-CE4C-BA09-C2CFEC30B350}" srcOrd="3" destOrd="0" parTransId="{2DB4C0D8-A810-0142-BA3D-226E80884ECC}" sibTransId="{4B6E846C-25FA-E542-8548-C58736950C9A}"/>
    <dgm:cxn modelId="{0994C6B3-BC88-A149-B543-DF294B1E8283}" type="presOf" srcId="{FFD1CF78-CAD6-2748-B80B-88694D8CA95E}" destId="{AED74C92-10BA-F44D-9908-F6B41436722D}" srcOrd="0" destOrd="0" presId="urn:microsoft.com/office/officeart/2005/8/layout/vProcess5"/>
    <dgm:cxn modelId="{AF86D737-089D-FC4A-8C05-F1837A0221F5}" type="presOf" srcId="{A85B2CA5-E8D2-824A-8A3A-CC78402DD2AF}" destId="{D8AB2DDB-06DE-9C4C-9AC3-8A572A91E0E6}" srcOrd="0" destOrd="0" presId="urn:microsoft.com/office/officeart/2005/8/layout/vProcess5"/>
    <dgm:cxn modelId="{B91DFCE7-0A9C-0D49-B804-076E5AB2C344}" type="presOf" srcId="{B305ED38-F530-C843-B1D1-10AF3EF41E7D}" destId="{9F94288C-7E0F-B84F-B5F6-EB41E2ADD45B}" srcOrd="0" destOrd="0" presId="urn:microsoft.com/office/officeart/2005/8/layout/vProcess5"/>
    <dgm:cxn modelId="{79406495-9CDA-204A-942D-6D7477F5DD33}" type="presOf" srcId="{B30E2A98-F02C-D44D-9229-2386CBA73FA3}" destId="{1F119BD5-8806-9C40-80C5-0839789E3B18}" srcOrd="1" destOrd="0" presId="urn:microsoft.com/office/officeart/2005/8/layout/vProcess5"/>
    <dgm:cxn modelId="{52907DBA-C265-BC43-B16B-03339A12D2A7}" type="presOf" srcId="{DBE3B06A-A77C-0747-9F53-6DD1269A83B8}" destId="{7066D4B8-CFEA-1D4B-BDC4-C165F89D0A67}" srcOrd="1" destOrd="0" presId="urn:microsoft.com/office/officeart/2005/8/layout/vProcess5"/>
    <dgm:cxn modelId="{C8327530-2F76-8D44-8DDF-54DF7AC89540}" type="presOf" srcId="{3F6A6E63-4D70-7545-94B9-AC297821C5AF}" destId="{18EEF6D6-2EB5-A844-B6D7-AD58F0463407}" srcOrd="0" destOrd="0" presId="urn:microsoft.com/office/officeart/2005/8/layout/vProcess5"/>
    <dgm:cxn modelId="{BFE7418E-4D1A-7F47-8D6B-57D97DFD1B06}" type="presOf" srcId="{2B66375A-F341-CE4C-BA09-C2CFEC30B350}" destId="{94F24317-0A13-A949-BD95-EEBF5986192C}" srcOrd="0"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22A9B5C3-5AEE-FF48-BFAF-76F29C746CA3}" type="presOf" srcId="{FFD1CF78-CAD6-2748-B80B-88694D8CA95E}" destId="{975AA192-8D38-2746-AE2F-C5590993B5A1}" srcOrd="1" destOrd="0" presId="urn:microsoft.com/office/officeart/2005/8/layout/vProcess5"/>
    <dgm:cxn modelId="{C27C35B9-E72A-2B4F-ACB8-C93F6FCD09D4}" type="presOf" srcId="{A16950F4-0A0D-374B-8843-FF25FAA29258}" destId="{61ADB6AC-980F-5149-B90A-7C88C4EE2CA5}" srcOrd="0" destOrd="0" presId="urn:microsoft.com/office/officeart/2005/8/layout/vProcess5"/>
    <dgm:cxn modelId="{BE38A68A-1B7D-394C-939D-590058DB7EB6}" srcId="{B305ED38-F530-C843-B1D1-10AF3EF41E7D}" destId="{3F6A6E63-4D70-7545-94B9-AC297821C5AF}" srcOrd="4" destOrd="0" parTransId="{6B2D5488-29BF-B844-B36A-C6D3612395CB}" sibTransId="{063C29EF-502C-4F43-A329-41ABCB3357F3}"/>
    <dgm:cxn modelId="{6F8B0FF1-141E-AF4E-89D8-033AB4330B8E}" type="presOf" srcId="{3F6A6E63-4D70-7545-94B9-AC297821C5AF}" destId="{6454A879-A8A2-1A4C-B6E4-737FE4E2EC30}" srcOrd="1" destOrd="0" presId="urn:microsoft.com/office/officeart/2005/8/layout/vProcess5"/>
    <dgm:cxn modelId="{3A979F5A-1F03-9644-A665-AB25C01D7E4F}" type="presOf" srcId="{1E95A1BE-4224-1645-9BCA-940A28285E4B}" destId="{85140DC4-1624-C54D-881F-CD6D530A084E}" srcOrd="0" destOrd="0" presId="urn:microsoft.com/office/officeart/2005/8/layout/vProcess5"/>
    <dgm:cxn modelId="{315A286D-EEC8-804F-9AAA-E12C32F74F2E}" type="presOf" srcId="{2B66375A-F341-CE4C-BA09-C2CFEC30B350}" destId="{CC8E31D4-DD5C-C44A-B224-D9624F0406B8}" srcOrd="1" destOrd="0" presId="urn:microsoft.com/office/officeart/2005/8/layout/vProcess5"/>
    <dgm:cxn modelId="{03B1E08E-2177-FE4F-82DC-8F2D050905F2}" type="presOf" srcId="{4B6E846C-25FA-E542-8548-C58736950C9A}" destId="{18CA1D7C-F2FD-3649-A972-562D59306131}" srcOrd="0" destOrd="0" presId="urn:microsoft.com/office/officeart/2005/8/layout/vProcess5"/>
    <dgm:cxn modelId="{2D6E6B5F-C212-2A43-B1A6-FC8B03B596CD}" type="presParOf" srcId="{9F94288C-7E0F-B84F-B5F6-EB41E2ADD45B}" destId="{539CFAB6-E89B-7448-965E-9FBAB9302123}" srcOrd="0" destOrd="0" presId="urn:microsoft.com/office/officeart/2005/8/layout/vProcess5"/>
    <dgm:cxn modelId="{0B4E107F-A879-0F41-BD6B-86B78F9B1DE2}" type="presParOf" srcId="{9F94288C-7E0F-B84F-B5F6-EB41E2ADD45B}" destId="{E81A8C21-8501-204D-B528-4349928EFF0E}" srcOrd="1" destOrd="0" presId="urn:microsoft.com/office/officeart/2005/8/layout/vProcess5"/>
    <dgm:cxn modelId="{AA6CF2F0-B682-3040-BC44-A07505567389}" type="presParOf" srcId="{9F94288C-7E0F-B84F-B5F6-EB41E2ADD45B}" destId="{0579959C-9BD4-3F40-8FB3-C0F3DF90D681}" srcOrd="2" destOrd="0" presId="urn:microsoft.com/office/officeart/2005/8/layout/vProcess5"/>
    <dgm:cxn modelId="{3EA96C40-1D63-4C46-91EB-BACAE5389653}" type="presParOf" srcId="{9F94288C-7E0F-B84F-B5F6-EB41E2ADD45B}" destId="{AED74C92-10BA-F44D-9908-F6B41436722D}" srcOrd="3" destOrd="0" presId="urn:microsoft.com/office/officeart/2005/8/layout/vProcess5"/>
    <dgm:cxn modelId="{BCB9A7A9-E716-A74A-B64E-5EBBFB984D93}" type="presParOf" srcId="{9F94288C-7E0F-B84F-B5F6-EB41E2ADD45B}" destId="{94F24317-0A13-A949-BD95-EEBF5986192C}" srcOrd="4" destOrd="0" presId="urn:microsoft.com/office/officeart/2005/8/layout/vProcess5"/>
    <dgm:cxn modelId="{DA95CF25-6E26-4243-BA1C-B8507E9F73F4}" type="presParOf" srcId="{9F94288C-7E0F-B84F-B5F6-EB41E2ADD45B}" destId="{18EEF6D6-2EB5-A844-B6D7-AD58F0463407}" srcOrd="5" destOrd="0" presId="urn:microsoft.com/office/officeart/2005/8/layout/vProcess5"/>
    <dgm:cxn modelId="{97DD6454-FA53-6740-BC66-0E7DE3795071}" type="presParOf" srcId="{9F94288C-7E0F-B84F-B5F6-EB41E2ADD45B}" destId="{D8AB2DDB-06DE-9C4C-9AC3-8A572A91E0E6}" srcOrd="6" destOrd="0" presId="urn:microsoft.com/office/officeart/2005/8/layout/vProcess5"/>
    <dgm:cxn modelId="{4A91B683-5CFC-154C-8248-53D8D7C997DF}" type="presParOf" srcId="{9F94288C-7E0F-B84F-B5F6-EB41E2ADD45B}" destId="{85140DC4-1624-C54D-881F-CD6D530A084E}" srcOrd="7" destOrd="0" presId="urn:microsoft.com/office/officeart/2005/8/layout/vProcess5"/>
    <dgm:cxn modelId="{7E60902C-5DBD-EB4B-A45B-71BD5027B1A5}" type="presParOf" srcId="{9F94288C-7E0F-B84F-B5F6-EB41E2ADD45B}" destId="{61ADB6AC-980F-5149-B90A-7C88C4EE2CA5}" srcOrd="8" destOrd="0" presId="urn:microsoft.com/office/officeart/2005/8/layout/vProcess5"/>
    <dgm:cxn modelId="{0AF848CC-F249-6C41-86AE-4DDFA2789E00}" type="presParOf" srcId="{9F94288C-7E0F-B84F-B5F6-EB41E2ADD45B}" destId="{18CA1D7C-F2FD-3649-A972-562D59306131}" srcOrd="9" destOrd="0" presId="urn:microsoft.com/office/officeart/2005/8/layout/vProcess5"/>
    <dgm:cxn modelId="{666DC97D-304E-D147-960B-60D3DFD46DF0}" type="presParOf" srcId="{9F94288C-7E0F-B84F-B5F6-EB41E2ADD45B}" destId="{1F119BD5-8806-9C40-80C5-0839789E3B18}" srcOrd="10" destOrd="0" presId="urn:microsoft.com/office/officeart/2005/8/layout/vProcess5"/>
    <dgm:cxn modelId="{E5C2DF26-C23D-3741-A5E8-6C791D870CEA}" type="presParOf" srcId="{9F94288C-7E0F-B84F-B5F6-EB41E2ADD45B}" destId="{7066D4B8-CFEA-1D4B-BDC4-C165F89D0A67}" srcOrd="11" destOrd="0" presId="urn:microsoft.com/office/officeart/2005/8/layout/vProcess5"/>
    <dgm:cxn modelId="{E7A436DD-0C75-874F-8AC9-533AB9A13B1F}" type="presParOf" srcId="{9F94288C-7E0F-B84F-B5F6-EB41E2ADD45B}" destId="{975AA192-8D38-2746-AE2F-C5590993B5A1}" srcOrd="12" destOrd="0" presId="urn:microsoft.com/office/officeart/2005/8/layout/vProcess5"/>
    <dgm:cxn modelId="{6DFB3409-2D70-BB48-ACBD-89A18E57D640}" type="presParOf" srcId="{9F94288C-7E0F-B84F-B5F6-EB41E2ADD45B}" destId="{CC8E31D4-DD5C-C44A-B224-D9624F0406B8}" srcOrd="13" destOrd="0" presId="urn:microsoft.com/office/officeart/2005/8/layout/vProcess5"/>
    <dgm:cxn modelId="{D2451185-6D8C-754A-B7A9-038C483BEC07}" type="presParOf" srcId="{9F94288C-7E0F-B84F-B5F6-EB41E2ADD45B}" destId="{6454A879-A8A2-1A4C-B6E4-737FE4E2EC30}" srcOrd="14" destOrd="0" presId="urn:microsoft.com/office/officeart/2005/8/layout/vProcess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a:lstStyle/>
        <a:p>
          <a:endParaRPr lang="en-US" sz="190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a:lstStyle/>
        <a:p>
          <a:endParaRPr lang="es-ES"/>
        </a:p>
      </dgm:t>
    </dgm:pt>
    <dgm:pt modelId="{DBE3B06A-A77C-0747-9F53-6DD1269A83B8}">
      <dgm:prSet phldrT="[Texto]" custT="1"/>
      <dgm:spPr>
        <a:solidFill>
          <a:schemeClr val="bg1">
            <a:lumMod val="85000"/>
            <a:alpha val="35000"/>
          </a:schemeClr>
        </a:solidFill>
      </dgm:spPr>
      <dgm:t>
        <a:bodyPr/>
        <a:lstStyle/>
        <a:p>
          <a:endParaRPr lang="en-US" sz="190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FFD1CF78-CAD6-2748-B80B-88694D8CA95E}">
      <dgm:prSet phldrT="[Texto]" custT="1"/>
      <dgm:spPr>
        <a:solidFill>
          <a:schemeClr val="bg1">
            <a:lumMod val="85000"/>
            <a:alpha val="35000"/>
          </a:schemeClr>
        </a:solidFill>
      </dgm:spPr>
      <dgm:t>
        <a:bodyPr/>
        <a:lstStyle/>
        <a:p>
          <a:endParaRPr lang="en-US" sz="1900" noProof="0" dirty="0"/>
        </a:p>
      </dgm:t>
    </dgm:pt>
    <dgm:pt modelId="{590F8CCE-F55B-F14B-897F-5BA7D64369E8}" type="parTrans" cxnId="{EA961390-D3B4-0E4C-9D78-7D33790DC9B7}">
      <dgm:prSet/>
      <dgm:spPr/>
      <dgm:t>
        <a:bodyPr/>
        <a:lstStyle/>
        <a:p>
          <a:endParaRPr lang="es-ES"/>
        </a:p>
      </dgm:t>
    </dgm:pt>
    <dgm:pt modelId="{A16950F4-0A0D-374B-8843-FF25FAA29258}" type="sibTrans" cxnId="{EA961390-D3B4-0E4C-9D78-7D33790DC9B7}">
      <dgm:prSet/>
      <dgm:spPr/>
      <dgm:t>
        <a:bodyPr/>
        <a:lstStyle/>
        <a:p>
          <a:endParaRPr lang="es-ES"/>
        </a:p>
      </dgm:t>
    </dgm:pt>
    <dgm:pt modelId="{2B66375A-F341-CE4C-BA09-C2CFEC30B350}">
      <dgm:prSet phldrT="[Texto]" custT="1"/>
      <dgm:spPr>
        <a:solidFill>
          <a:schemeClr val="bg1">
            <a:lumMod val="85000"/>
            <a:alpha val="35000"/>
          </a:schemeClr>
        </a:solidFill>
      </dgm:spPr>
      <dgm:t>
        <a:bodyPr/>
        <a:lstStyle/>
        <a:p>
          <a:endParaRPr lang="en-US" sz="1900" noProof="0" dirty="0"/>
        </a:p>
      </dgm:t>
    </dgm:pt>
    <dgm:pt modelId="{2DB4C0D8-A810-0142-BA3D-226E80884ECC}" type="parTrans" cxnId="{23C9FE1B-36C6-4B46-B13A-926506F0ADB6}">
      <dgm:prSet/>
      <dgm:spPr/>
      <dgm:t>
        <a:bodyPr/>
        <a:lstStyle/>
        <a:p>
          <a:endParaRPr lang="es-ES"/>
        </a:p>
      </dgm:t>
    </dgm:pt>
    <dgm:pt modelId="{4B6E846C-25FA-E542-8548-C58736950C9A}" type="sibTrans" cxnId="{23C9FE1B-36C6-4B46-B13A-926506F0ADB6}">
      <dgm:prSet/>
      <dgm:spPr/>
      <dgm:t>
        <a:bodyPr/>
        <a:lstStyle/>
        <a:p>
          <a:endParaRPr lang="es-ES"/>
        </a:p>
      </dgm:t>
    </dgm:pt>
    <dgm:pt modelId="{3F6A6E63-4D70-7545-94B9-AC297821C5AF}">
      <dgm:prSet phldrT="[Texto]" custT="1"/>
      <dgm:spPr>
        <a:solidFill>
          <a:schemeClr val="bg1">
            <a:lumMod val="85000"/>
            <a:alpha val="35000"/>
          </a:schemeClr>
        </a:solidFill>
      </dgm:spPr>
      <dgm:t>
        <a:bodyPr/>
        <a:lstStyle/>
        <a:p>
          <a:endParaRPr lang="en-US" sz="1900" noProof="0" dirty="0"/>
        </a:p>
      </dgm:t>
    </dgm:pt>
    <dgm:pt modelId="{6B2D5488-29BF-B844-B36A-C6D3612395CB}" type="parTrans" cxnId="{BE38A68A-1B7D-394C-939D-590058DB7EB6}">
      <dgm:prSet/>
      <dgm:spPr/>
      <dgm:t>
        <a:bodyPr/>
        <a:lstStyle/>
        <a:p>
          <a:endParaRPr lang="es-ES"/>
        </a:p>
      </dgm:t>
    </dgm:pt>
    <dgm:pt modelId="{063C29EF-502C-4F43-A329-41ABCB3357F3}" type="sibTrans" cxnId="{BE38A68A-1B7D-394C-939D-590058DB7EB6}">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E81A8C21-8501-204D-B528-4349928EFF0E}" type="pres">
      <dgm:prSet presAssocID="{B305ED38-F530-C843-B1D1-10AF3EF41E7D}" presName="FiveNodes_1" presStyleLbl="node1" presStyleIdx="0" presStyleCnt="5">
        <dgm:presLayoutVars>
          <dgm:bulletEnabled val="1"/>
        </dgm:presLayoutVars>
      </dgm:prSet>
      <dgm:spPr/>
      <dgm:t>
        <a:bodyPr/>
        <a:lstStyle/>
        <a:p>
          <a:endParaRPr lang="es-ES"/>
        </a:p>
      </dgm:t>
    </dgm:pt>
    <dgm:pt modelId="{0579959C-9BD4-3F40-8FB3-C0F3DF90D681}" type="pres">
      <dgm:prSet presAssocID="{B305ED38-F530-C843-B1D1-10AF3EF41E7D}" presName="FiveNodes_2" presStyleLbl="node1" presStyleIdx="1" presStyleCnt="5">
        <dgm:presLayoutVars>
          <dgm:bulletEnabled val="1"/>
        </dgm:presLayoutVars>
      </dgm:prSet>
      <dgm:spPr/>
      <dgm:t>
        <a:bodyPr/>
        <a:lstStyle/>
        <a:p>
          <a:endParaRPr lang="es-ES"/>
        </a:p>
      </dgm:t>
    </dgm:pt>
    <dgm:pt modelId="{AED74C92-10BA-F44D-9908-F6B41436722D}" type="pres">
      <dgm:prSet presAssocID="{B305ED38-F530-C843-B1D1-10AF3EF41E7D}" presName="FiveNodes_3" presStyleLbl="node1" presStyleIdx="2" presStyleCnt="5">
        <dgm:presLayoutVars>
          <dgm:bulletEnabled val="1"/>
        </dgm:presLayoutVars>
      </dgm:prSet>
      <dgm:spPr/>
      <dgm:t>
        <a:bodyPr/>
        <a:lstStyle/>
        <a:p>
          <a:endParaRPr lang="es-ES"/>
        </a:p>
      </dgm:t>
    </dgm:pt>
    <dgm:pt modelId="{94F24317-0A13-A949-BD95-EEBF5986192C}" type="pres">
      <dgm:prSet presAssocID="{B305ED38-F530-C843-B1D1-10AF3EF41E7D}" presName="FiveNodes_4" presStyleLbl="node1" presStyleIdx="3" presStyleCnt="5">
        <dgm:presLayoutVars>
          <dgm:bulletEnabled val="1"/>
        </dgm:presLayoutVars>
      </dgm:prSet>
      <dgm:spPr/>
      <dgm:t>
        <a:bodyPr/>
        <a:lstStyle/>
        <a:p>
          <a:endParaRPr lang="es-ES"/>
        </a:p>
      </dgm:t>
    </dgm:pt>
    <dgm:pt modelId="{18EEF6D6-2EB5-A844-B6D7-AD58F0463407}" type="pres">
      <dgm:prSet presAssocID="{B305ED38-F530-C843-B1D1-10AF3EF41E7D}" presName="FiveNodes_5" presStyleLbl="node1" presStyleIdx="4" presStyleCnt="5">
        <dgm:presLayoutVars>
          <dgm:bulletEnabled val="1"/>
        </dgm:presLayoutVars>
      </dgm:prSet>
      <dgm:spPr/>
      <dgm:t>
        <a:bodyPr/>
        <a:lstStyle/>
        <a:p>
          <a:endParaRPr lang="es-ES"/>
        </a:p>
      </dgm:t>
    </dgm:pt>
    <dgm:pt modelId="{D8AB2DDB-06DE-9C4C-9AC3-8A572A91E0E6}" type="pres">
      <dgm:prSet presAssocID="{B305ED38-F530-C843-B1D1-10AF3EF41E7D}" presName="FiveConn_1-2" presStyleLbl="fgAccFollowNode1" presStyleIdx="0" presStyleCnt="4">
        <dgm:presLayoutVars>
          <dgm:bulletEnabled val="1"/>
        </dgm:presLayoutVars>
      </dgm:prSet>
      <dgm:spPr/>
      <dgm:t>
        <a:bodyPr/>
        <a:lstStyle/>
        <a:p>
          <a:endParaRPr lang="es-ES"/>
        </a:p>
      </dgm:t>
    </dgm:pt>
    <dgm:pt modelId="{85140DC4-1624-C54D-881F-CD6D530A084E}" type="pres">
      <dgm:prSet presAssocID="{B305ED38-F530-C843-B1D1-10AF3EF41E7D}" presName="FiveConn_2-3" presStyleLbl="fgAccFollowNode1" presStyleIdx="1" presStyleCnt="4">
        <dgm:presLayoutVars>
          <dgm:bulletEnabled val="1"/>
        </dgm:presLayoutVars>
      </dgm:prSet>
      <dgm:spPr/>
      <dgm:t>
        <a:bodyPr/>
        <a:lstStyle/>
        <a:p>
          <a:endParaRPr lang="es-ES"/>
        </a:p>
      </dgm:t>
    </dgm:pt>
    <dgm:pt modelId="{61ADB6AC-980F-5149-B90A-7C88C4EE2CA5}" type="pres">
      <dgm:prSet presAssocID="{B305ED38-F530-C843-B1D1-10AF3EF41E7D}" presName="FiveConn_3-4" presStyleLbl="fgAccFollowNode1" presStyleIdx="2" presStyleCnt="4">
        <dgm:presLayoutVars>
          <dgm:bulletEnabled val="1"/>
        </dgm:presLayoutVars>
      </dgm:prSet>
      <dgm:spPr/>
      <dgm:t>
        <a:bodyPr/>
        <a:lstStyle/>
        <a:p>
          <a:endParaRPr lang="es-ES"/>
        </a:p>
      </dgm:t>
    </dgm:pt>
    <dgm:pt modelId="{18CA1D7C-F2FD-3649-A972-562D59306131}" type="pres">
      <dgm:prSet presAssocID="{B305ED38-F530-C843-B1D1-10AF3EF41E7D}" presName="FiveConn_4-5" presStyleLbl="fgAccFollowNode1" presStyleIdx="3" presStyleCnt="4">
        <dgm:presLayoutVars>
          <dgm:bulletEnabled val="1"/>
        </dgm:presLayoutVars>
      </dgm:prSet>
      <dgm:spPr/>
      <dgm:t>
        <a:bodyPr/>
        <a:lstStyle/>
        <a:p>
          <a:endParaRPr lang="es-ES"/>
        </a:p>
      </dgm:t>
    </dgm:pt>
    <dgm:pt modelId="{1F119BD5-8806-9C40-80C5-0839789E3B18}" type="pres">
      <dgm:prSet presAssocID="{B305ED38-F530-C843-B1D1-10AF3EF41E7D}" presName="FiveNodes_1_text" presStyleLbl="node1" presStyleIdx="4" presStyleCnt="5">
        <dgm:presLayoutVars>
          <dgm:bulletEnabled val="1"/>
        </dgm:presLayoutVars>
      </dgm:prSet>
      <dgm:spPr/>
      <dgm:t>
        <a:bodyPr/>
        <a:lstStyle/>
        <a:p>
          <a:endParaRPr lang="es-ES"/>
        </a:p>
      </dgm:t>
    </dgm:pt>
    <dgm:pt modelId="{7066D4B8-CFEA-1D4B-BDC4-C165F89D0A67}" type="pres">
      <dgm:prSet presAssocID="{B305ED38-F530-C843-B1D1-10AF3EF41E7D}" presName="FiveNodes_2_text" presStyleLbl="node1" presStyleIdx="4" presStyleCnt="5">
        <dgm:presLayoutVars>
          <dgm:bulletEnabled val="1"/>
        </dgm:presLayoutVars>
      </dgm:prSet>
      <dgm:spPr/>
      <dgm:t>
        <a:bodyPr/>
        <a:lstStyle/>
        <a:p>
          <a:endParaRPr lang="es-ES"/>
        </a:p>
      </dgm:t>
    </dgm:pt>
    <dgm:pt modelId="{975AA192-8D38-2746-AE2F-C5590993B5A1}" type="pres">
      <dgm:prSet presAssocID="{B305ED38-F530-C843-B1D1-10AF3EF41E7D}" presName="FiveNodes_3_text" presStyleLbl="node1" presStyleIdx="4" presStyleCnt="5">
        <dgm:presLayoutVars>
          <dgm:bulletEnabled val="1"/>
        </dgm:presLayoutVars>
      </dgm:prSet>
      <dgm:spPr/>
      <dgm:t>
        <a:bodyPr/>
        <a:lstStyle/>
        <a:p>
          <a:endParaRPr lang="es-ES"/>
        </a:p>
      </dgm:t>
    </dgm:pt>
    <dgm:pt modelId="{CC8E31D4-DD5C-C44A-B224-D9624F0406B8}" type="pres">
      <dgm:prSet presAssocID="{B305ED38-F530-C843-B1D1-10AF3EF41E7D}" presName="FiveNodes_4_text" presStyleLbl="node1" presStyleIdx="4" presStyleCnt="5">
        <dgm:presLayoutVars>
          <dgm:bulletEnabled val="1"/>
        </dgm:presLayoutVars>
      </dgm:prSet>
      <dgm:spPr/>
      <dgm:t>
        <a:bodyPr/>
        <a:lstStyle/>
        <a:p>
          <a:endParaRPr lang="es-ES"/>
        </a:p>
      </dgm:t>
    </dgm:pt>
    <dgm:pt modelId="{6454A879-A8A2-1A4C-B6E4-737FE4E2EC30}" type="pres">
      <dgm:prSet presAssocID="{B305ED38-F530-C843-B1D1-10AF3EF41E7D}" presName="FiveNodes_5_text" presStyleLbl="node1" presStyleIdx="4" presStyleCnt="5">
        <dgm:presLayoutVars>
          <dgm:bulletEnabled val="1"/>
        </dgm:presLayoutVars>
      </dgm:prSet>
      <dgm:spPr/>
      <dgm:t>
        <a:bodyPr/>
        <a:lstStyle/>
        <a:p>
          <a:endParaRPr lang="es-ES"/>
        </a:p>
      </dgm:t>
    </dgm:pt>
  </dgm:ptLst>
  <dgm:cxnLst>
    <dgm:cxn modelId="{E5DD2C2F-9ED3-E24F-9DAE-24263B00AE28}" type="presOf" srcId="{FFD1CF78-CAD6-2748-B80B-88694D8CA95E}" destId="{975AA192-8D38-2746-AE2F-C5590993B5A1}" srcOrd="1" destOrd="0" presId="urn:microsoft.com/office/officeart/2005/8/layout/vProcess5"/>
    <dgm:cxn modelId="{23C9FE1B-36C6-4B46-B13A-926506F0ADB6}" srcId="{B305ED38-F530-C843-B1D1-10AF3EF41E7D}" destId="{2B66375A-F341-CE4C-BA09-C2CFEC30B350}" srcOrd="3" destOrd="0" parTransId="{2DB4C0D8-A810-0142-BA3D-226E80884ECC}" sibTransId="{4B6E846C-25FA-E542-8548-C58736950C9A}"/>
    <dgm:cxn modelId="{FCA8F26D-FA4B-5846-961F-C71FFFD25CFF}" type="presOf" srcId="{B305ED38-F530-C843-B1D1-10AF3EF41E7D}" destId="{9F94288C-7E0F-B84F-B5F6-EB41E2ADD45B}" srcOrd="0" destOrd="0" presId="urn:microsoft.com/office/officeart/2005/8/layout/vProcess5"/>
    <dgm:cxn modelId="{A7E55725-493A-6245-BD5D-712F6A026BA7}" type="presOf" srcId="{FFD1CF78-CAD6-2748-B80B-88694D8CA95E}" destId="{AED74C92-10BA-F44D-9908-F6B41436722D}" srcOrd="0" destOrd="0" presId="urn:microsoft.com/office/officeart/2005/8/layout/vProcess5"/>
    <dgm:cxn modelId="{D6471058-97E0-5748-8398-321148E9096B}" type="presOf" srcId="{2B66375A-F341-CE4C-BA09-C2CFEC30B350}" destId="{94F24317-0A13-A949-BD95-EEBF5986192C}" srcOrd="0" destOrd="0" presId="urn:microsoft.com/office/officeart/2005/8/layout/vProcess5"/>
    <dgm:cxn modelId="{1D72A874-EBC3-D149-B982-A12C79311CB0}" type="presOf" srcId="{A16950F4-0A0D-374B-8843-FF25FAA29258}" destId="{61ADB6AC-980F-5149-B90A-7C88C4EE2CA5}" srcOrd="0" destOrd="0" presId="urn:microsoft.com/office/officeart/2005/8/layout/vProcess5"/>
    <dgm:cxn modelId="{BE38A68A-1B7D-394C-939D-590058DB7EB6}" srcId="{B305ED38-F530-C843-B1D1-10AF3EF41E7D}" destId="{3F6A6E63-4D70-7545-94B9-AC297821C5AF}" srcOrd="4" destOrd="0" parTransId="{6B2D5488-29BF-B844-B36A-C6D3612395CB}" sibTransId="{063C29EF-502C-4F43-A329-41ABCB3357F3}"/>
    <dgm:cxn modelId="{96424032-0564-DC40-B367-4B61658A7165}" type="presOf" srcId="{DBE3B06A-A77C-0747-9F53-6DD1269A83B8}" destId="{0579959C-9BD4-3F40-8FB3-C0F3DF90D681}" srcOrd="0" destOrd="0" presId="urn:microsoft.com/office/officeart/2005/8/layout/vProcess5"/>
    <dgm:cxn modelId="{CAEB7646-B383-A246-B316-B414D42A0BD7}" type="presOf" srcId="{A85B2CA5-E8D2-824A-8A3A-CC78402DD2AF}" destId="{D8AB2DDB-06DE-9C4C-9AC3-8A572A91E0E6}" srcOrd="0" destOrd="0" presId="urn:microsoft.com/office/officeart/2005/8/layout/vProcess5"/>
    <dgm:cxn modelId="{A35149CA-0D63-DB42-B12C-27C55D553F6F}" type="presOf" srcId="{3F6A6E63-4D70-7545-94B9-AC297821C5AF}" destId="{6454A879-A8A2-1A4C-B6E4-737FE4E2EC30}" srcOrd="1" destOrd="0" presId="urn:microsoft.com/office/officeart/2005/8/layout/vProcess5"/>
    <dgm:cxn modelId="{101731C8-8783-9B44-843E-9C008061CF15}" type="presOf" srcId="{DBE3B06A-A77C-0747-9F53-6DD1269A83B8}" destId="{7066D4B8-CFEA-1D4B-BDC4-C165F89D0A67}" srcOrd="1" destOrd="0" presId="urn:microsoft.com/office/officeart/2005/8/layout/vProcess5"/>
    <dgm:cxn modelId="{4A03E39B-FB6D-6A41-B290-E6139F00E3C8}" srcId="{B305ED38-F530-C843-B1D1-10AF3EF41E7D}" destId="{DBE3B06A-A77C-0747-9F53-6DD1269A83B8}" srcOrd="1" destOrd="0" parTransId="{C65807F1-53C9-C540-AEFB-BAFBAB56EA9E}" sibTransId="{1E95A1BE-4224-1645-9BCA-940A28285E4B}"/>
    <dgm:cxn modelId="{7D802D57-5241-DE40-A21E-A14FE8662F86}" type="presOf" srcId="{B30E2A98-F02C-D44D-9229-2386CBA73FA3}" destId="{1F119BD5-8806-9C40-80C5-0839789E3B18}" srcOrd="1" destOrd="0" presId="urn:microsoft.com/office/officeart/2005/8/layout/vProcess5"/>
    <dgm:cxn modelId="{AE31C472-12CE-7F4B-A951-C59A774CF890}" type="presOf" srcId="{2B66375A-F341-CE4C-BA09-C2CFEC30B350}" destId="{CC8E31D4-DD5C-C44A-B224-D9624F0406B8}" srcOrd="1"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C544A6CF-E55E-2A43-AC23-0D3F43A4C5AB}" type="presOf" srcId="{3F6A6E63-4D70-7545-94B9-AC297821C5AF}" destId="{18EEF6D6-2EB5-A844-B6D7-AD58F0463407}" srcOrd="0" destOrd="0" presId="urn:microsoft.com/office/officeart/2005/8/layout/vProcess5"/>
    <dgm:cxn modelId="{93D8297E-BDBC-9643-BE9E-DF69DBC4D30C}" type="presOf" srcId="{4B6E846C-25FA-E542-8548-C58736950C9A}" destId="{18CA1D7C-F2FD-3649-A972-562D59306131}" srcOrd="0" destOrd="0" presId="urn:microsoft.com/office/officeart/2005/8/layout/vProcess5"/>
    <dgm:cxn modelId="{8CCD49B3-7F40-4245-87C1-6AF11D224A3C}" type="presOf" srcId="{1E95A1BE-4224-1645-9BCA-940A28285E4B}" destId="{85140DC4-1624-C54D-881F-CD6D530A084E}" srcOrd="0" destOrd="0" presId="urn:microsoft.com/office/officeart/2005/8/layout/vProcess5"/>
    <dgm:cxn modelId="{2C93280A-0BC2-F44F-8003-0E71079C0118}" type="presOf" srcId="{B30E2A98-F02C-D44D-9229-2386CBA73FA3}" destId="{E81A8C21-8501-204D-B528-4349928EFF0E}" srcOrd="0" destOrd="0" presId="urn:microsoft.com/office/officeart/2005/8/layout/vProcess5"/>
    <dgm:cxn modelId="{EA961390-D3B4-0E4C-9D78-7D33790DC9B7}" srcId="{B305ED38-F530-C843-B1D1-10AF3EF41E7D}" destId="{FFD1CF78-CAD6-2748-B80B-88694D8CA95E}" srcOrd="2" destOrd="0" parTransId="{590F8CCE-F55B-F14B-897F-5BA7D64369E8}" sibTransId="{A16950F4-0A0D-374B-8843-FF25FAA29258}"/>
    <dgm:cxn modelId="{0CB524BF-2414-0648-B7F4-BCF212EDF9F0}" type="presParOf" srcId="{9F94288C-7E0F-B84F-B5F6-EB41E2ADD45B}" destId="{539CFAB6-E89B-7448-965E-9FBAB9302123}" srcOrd="0" destOrd="0" presId="urn:microsoft.com/office/officeart/2005/8/layout/vProcess5"/>
    <dgm:cxn modelId="{ACEC9405-F051-1146-9D04-89325BE63C82}" type="presParOf" srcId="{9F94288C-7E0F-B84F-B5F6-EB41E2ADD45B}" destId="{E81A8C21-8501-204D-B528-4349928EFF0E}" srcOrd="1" destOrd="0" presId="urn:microsoft.com/office/officeart/2005/8/layout/vProcess5"/>
    <dgm:cxn modelId="{86E674C9-F73E-0D4B-A97F-3E23A3C5E19F}" type="presParOf" srcId="{9F94288C-7E0F-B84F-B5F6-EB41E2ADD45B}" destId="{0579959C-9BD4-3F40-8FB3-C0F3DF90D681}" srcOrd="2" destOrd="0" presId="urn:microsoft.com/office/officeart/2005/8/layout/vProcess5"/>
    <dgm:cxn modelId="{83EC2635-0241-2145-901B-DA9EA222476D}" type="presParOf" srcId="{9F94288C-7E0F-B84F-B5F6-EB41E2ADD45B}" destId="{AED74C92-10BA-F44D-9908-F6B41436722D}" srcOrd="3" destOrd="0" presId="urn:microsoft.com/office/officeart/2005/8/layout/vProcess5"/>
    <dgm:cxn modelId="{A83657DD-024B-A443-9929-76FFC6B835F0}" type="presParOf" srcId="{9F94288C-7E0F-B84F-B5F6-EB41E2ADD45B}" destId="{94F24317-0A13-A949-BD95-EEBF5986192C}" srcOrd="4" destOrd="0" presId="urn:microsoft.com/office/officeart/2005/8/layout/vProcess5"/>
    <dgm:cxn modelId="{EEF8CA44-FC8D-6442-84F6-5FF72A21D3EA}" type="presParOf" srcId="{9F94288C-7E0F-B84F-B5F6-EB41E2ADD45B}" destId="{18EEF6D6-2EB5-A844-B6D7-AD58F0463407}" srcOrd="5" destOrd="0" presId="urn:microsoft.com/office/officeart/2005/8/layout/vProcess5"/>
    <dgm:cxn modelId="{7ACD3D3C-F10A-184D-926A-0C3FE056ED17}" type="presParOf" srcId="{9F94288C-7E0F-B84F-B5F6-EB41E2ADD45B}" destId="{D8AB2DDB-06DE-9C4C-9AC3-8A572A91E0E6}" srcOrd="6" destOrd="0" presId="urn:microsoft.com/office/officeart/2005/8/layout/vProcess5"/>
    <dgm:cxn modelId="{FE5ABDB1-8512-A945-B528-E8871B63B4DD}" type="presParOf" srcId="{9F94288C-7E0F-B84F-B5F6-EB41E2ADD45B}" destId="{85140DC4-1624-C54D-881F-CD6D530A084E}" srcOrd="7" destOrd="0" presId="urn:microsoft.com/office/officeart/2005/8/layout/vProcess5"/>
    <dgm:cxn modelId="{223F516C-9D74-BF4D-95E4-E2FA75E741DB}" type="presParOf" srcId="{9F94288C-7E0F-B84F-B5F6-EB41E2ADD45B}" destId="{61ADB6AC-980F-5149-B90A-7C88C4EE2CA5}" srcOrd="8" destOrd="0" presId="urn:microsoft.com/office/officeart/2005/8/layout/vProcess5"/>
    <dgm:cxn modelId="{CD3E6CDA-7594-8F47-91D7-C624E8A9F54D}" type="presParOf" srcId="{9F94288C-7E0F-B84F-B5F6-EB41E2ADD45B}" destId="{18CA1D7C-F2FD-3649-A972-562D59306131}" srcOrd="9" destOrd="0" presId="urn:microsoft.com/office/officeart/2005/8/layout/vProcess5"/>
    <dgm:cxn modelId="{C874DEF5-FF55-BC48-B9FC-931A8B1C7FB5}" type="presParOf" srcId="{9F94288C-7E0F-B84F-B5F6-EB41E2ADD45B}" destId="{1F119BD5-8806-9C40-80C5-0839789E3B18}" srcOrd="10" destOrd="0" presId="urn:microsoft.com/office/officeart/2005/8/layout/vProcess5"/>
    <dgm:cxn modelId="{A8F70DA6-9DC9-E842-B5B5-739C286EFF35}" type="presParOf" srcId="{9F94288C-7E0F-B84F-B5F6-EB41E2ADD45B}" destId="{7066D4B8-CFEA-1D4B-BDC4-C165F89D0A67}" srcOrd="11" destOrd="0" presId="urn:microsoft.com/office/officeart/2005/8/layout/vProcess5"/>
    <dgm:cxn modelId="{8B1EC93F-9AC7-C443-B052-CF7A9BC0C3E5}" type="presParOf" srcId="{9F94288C-7E0F-B84F-B5F6-EB41E2ADD45B}" destId="{975AA192-8D38-2746-AE2F-C5590993B5A1}" srcOrd="12" destOrd="0" presId="urn:microsoft.com/office/officeart/2005/8/layout/vProcess5"/>
    <dgm:cxn modelId="{9F9AB943-D7FB-5945-B67F-4E97CB087E2F}" type="presParOf" srcId="{9F94288C-7E0F-B84F-B5F6-EB41E2ADD45B}" destId="{CC8E31D4-DD5C-C44A-B224-D9624F0406B8}" srcOrd="13" destOrd="0" presId="urn:microsoft.com/office/officeart/2005/8/layout/vProcess5"/>
    <dgm:cxn modelId="{28977A46-F36D-4B42-9CAF-CF4CC95C86F5}" type="presParOf" srcId="{9F94288C-7E0F-B84F-B5F6-EB41E2ADD45B}" destId="{6454A879-A8A2-1A4C-B6E4-737FE4E2EC30}"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a:lstStyle/>
        <a:p>
          <a:endParaRPr lang="en-US" sz="200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a:lstStyle/>
        <a:p>
          <a:endParaRPr lang="es-ES"/>
        </a:p>
      </dgm:t>
    </dgm:pt>
    <dgm:pt modelId="{DBE3B06A-A77C-0747-9F53-6DD1269A83B8}">
      <dgm:prSet phldrT="[Texto]" custT="1"/>
      <dgm:spPr>
        <a:solidFill>
          <a:schemeClr val="bg1">
            <a:lumMod val="85000"/>
            <a:alpha val="35000"/>
          </a:schemeClr>
        </a:solidFill>
      </dgm:spPr>
      <dgm:t>
        <a:bodyPr/>
        <a:lstStyle/>
        <a:p>
          <a:endParaRPr lang="en-US" sz="200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FFD1CF78-CAD6-2748-B80B-88694D8CA95E}">
      <dgm:prSet phldrT="[Texto]" custT="1"/>
      <dgm:spPr>
        <a:solidFill>
          <a:schemeClr val="bg1">
            <a:lumMod val="85000"/>
            <a:alpha val="35000"/>
          </a:schemeClr>
        </a:solidFill>
      </dgm:spPr>
      <dgm:t>
        <a:bodyPr/>
        <a:lstStyle/>
        <a:p>
          <a:endParaRPr lang="en-US" sz="2000" noProof="0" dirty="0"/>
        </a:p>
      </dgm:t>
    </dgm:pt>
    <dgm:pt modelId="{590F8CCE-F55B-F14B-897F-5BA7D64369E8}" type="parTrans" cxnId="{EA961390-D3B4-0E4C-9D78-7D33790DC9B7}">
      <dgm:prSet/>
      <dgm:spPr/>
      <dgm:t>
        <a:bodyPr/>
        <a:lstStyle/>
        <a:p>
          <a:endParaRPr lang="es-ES"/>
        </a:p>
      </dgm:t>
    </dgm:pt>
    <dgm:pt modelId="{A16950F4-0A0D-374B-8843-FF25FAA29258}" type="sibTrans" cxnId="{EA961390-D3B4-0E4C-9D78-7D33790DC9B7}">
      <dgm:prSet/>
      <dgm:spPr/>
      <dgm:t>
        <a:bodyPr/>
        <a:lstStyle/>
        <a:p>
          <a:endParaRPr lang="es-ES"/>
        </a:p>
      </dgm:t>
    </dgm:pt>
    <dgm:pt modelId="{2B66375A-F341-CE4C-BA09-C2CFEC30B350}">
      <dgm:prSet phldrT="[Texto]" custT="1"/>
      <dgm:spPr>
        <a:solidFill>
          <a:schemeClr val="bg1">
            <a:lumMod val="85000"/>
            <a:alpha val="35000"/>
          </a:schemeClr>
        </a:solidFill>
      </dgm:spPr>
      <dgm:t>
        <a:bodyPr rIns="0"/>
        <a:lstStyle/>
        <a:p>
          <a:endParaRPr lang="en-US" sz="1900" spc="-60" noProof="0" dirty="0"/>
        </a:p>
      </dgm:t>
    </dgm:pt>
    <dgm:pt modelId="{2DB4C0D8-A810-0142-BA3D-226E80884ECC}" type="parTrans" cxnId="{23C9FE1B-36C6-4B46-B13A-926506F0ADB6}">
      <dgm:prSet/>
      <dgm:spPr/>
      <dgm:t>
        <a:bodyPr/>
        <a:lstStyle/>
        <a:p>
          <a:endParaRPr lang="es-ES"/>
        </a:p>
      </dgm:t>
    </dgm:pt>
    <dgm:pt modelId="{4B6E846C-25FA-E542-8548-C58736950C9A}" type="sibTrans" cxnId="{23C9FE1B-36C6-4B46-B13A-926506F0ADB6}">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C6D51472-94CE-E349-98D2-92F469B5DF86}" type="pres">
      <dgm:prSet presAssocID="{B305ED38-F530-C843-B1D1-10AF3EF41E7D}" presName="FourNodes_1" presStyleLbl="node1" presStyleIdx="0" presStyleCnt="4">
        <dgm:presLayoutVars>
          <dgm:bulletEnabled val="1"/>
        </dgm:presLayoutVars>
      </dgm:prSet>
      <dgm:spPr/>
      <dgm:t>
        <a:bodyPr/>
        <a:lstStyle/>
        <a:p>
          <a:endParaRPr lang="es-ES"/>
        </a:p>
      </dgm:t>
    </dgm:pt>
    <dgm:pt modelId="{671B617F-38B7-264F-9F5B-AA4A8D508CA4}" type="pres">
      <dgm:prSet presAssocID="{B305ED38-F530-C843-B1D1-10AF3EF41E7D}" presName="FourNodes_2" presStyleLbl="node1" presStyleIdx="1" presStyleCnt="4">
        <dgm:presLayoutVars>
          <dgm:bulletEnabled val="1"/>
        </dgm:presLayoutVars>
      </dgm:prSet>
      <dgm:spPr/>
      <dgm:t>
        <a:bodyPr/>
        <a:lstStyle/>
        <a:p>
          <a:endParaRPr lang="es-ES"/>
        </a:p>
      </dgm:t>
    </dgm:pt>
    <dgm:pt modelId="{67FD1AAF-CF7F-5042-9CA5-4E8D2BE977B4}" type="pres">
      <dgm:prSet presAssocID="{B305ED38-F530-C843-B1D1-10AF3EF41E7D}" presName="FourNodes_3" presStyleLbl="node1" presStyleIdx="2" presStyleCnt="4">
        <dgm:presLayoutVars>
          <dgm:bulletEnabled val="1"/>
        </dgm:presLayoutVars>
      </dgm:prSet>
      <dgm:spPr/>
      <dgm:t>
        <a:bodyPr/>
        <a:lstStyle/>
        <a:p>
          <a:endParaRPr lang="es-ES"/>
        </a:p>
      </dgm:t>
    </dgm:pt>
    <dgm:pt modelId="{65849B71-87A4-6447-9D7E-0CE3AD850CD2}" type="pres">
      <dgm:prSet presAssocID="{B305ED38-F530-C843-B1D1-10AF3EF41E7D}" presName="FourNodes_4" presStyleLbl="node1" presStyleIdx="3" presStyleCnt="4">
        <dgm:presLayoutVars>
          <dgm:bulletEnabled val="1"/>
        </dgm:presLayoutVars>
      </dgm:prSet>
      <dgm:spPr/>
      <dgm:t>
        <a:bodyPr/>
        <a:lstStyle/>
        <a:p>
          <a:endParaRPr lang="es-ES"/>
        </a:p>
      </dgm:t>
    </dgm:pt>
    <dgm:pt modelId="{98827BC4-50E0-5443-A0E5-FEF1BFF531CB}" type="pres">
      <dgm:prSet presAssocID="{B305ED38-F530-C843-B1D1-10AF3EF41E7D}" presName="FourConn_1-2" presStyleLbl="fgAccFollowNode1" presStyleIdx="0" presStyleCnt="3">
        <dgm:presLayoutVars>
          <dgm:bulletEnabled val="1"/>
        </dgm:presLayoutVars>
      </dgm:prSet>
      <dgm:spPr/>
      <dgm:t>
        <a:bodyPr/>
        <a:lstStyle/>
        <a:p>
          <a:endParaRPr lang="es-ES"/>
        </a:p>
      </dgm:t>
    </dgm:pt>
    <dgm:pt modelId="{17578FED-61BC-FF45-BDAF-071AD4715C32}" type="pres">
      <dgm:prSet presAssocID="{B305ED38-F530-C843-B1D1-10AF3EF41E7D}" presName="FourConn_2-3" presStyleLbl="fgAccFollowNode1" presStyleIdx="1" presStyleCnt="3">
        <dgm:presLayoutVars>
          <dgm:bulletEnabled val="1"/>
        </dgm:presLayoutVars>
      </dgm:prSet>
      <dgm:spPr/>
      <dgm:t>
        <a:bodyPr/>
        <a:lstStyle/>
        <a:p>
          <a:endParaRPr lang="es-ES"/>
        </a:p>
      </dgm:t>
    </dgm:pt>
    <dgm:pt modelId="{F9998436-91BB-764C-9828-3A54592345B4}" type="pres">
      <dgm:prSet presAssocID="{B305ED38-F530-C843-B1D1-10AF3EF41E7D}" presName="FourConn_3-4" presStyleLbl="fgAccFollowNode1" presStyleIdx="2" presStyleCnt="3">
        <dgm:presLayoutVars>
          <dgm:bulletEnabled val="1"/>
        </dgm:presLayoutVars>
      </dgm:prSet>
      <dgm:spPr/>
      <dgm:t>
        <a:bodyPr/>
        <a:lstStyle/>
        <a:p>
          <a:endParaRPr lang="es-ES"/>
        </a:p>
      </dgm:t>
    </dgm:pt>
    <dgm:pt modelId="{9EE5B786-FD67-234B-B23C-64CA3DC8F4C3}" type="pres">
      <dgm:prSet presAssocID="{B305ED38-F530-C843-B1D1-10AF3EF41E7D}" presName="FourNodes_1_text" presStyleLbl="node1" presStyleIdx="3" presStyleCnt="4">
        <dgm:presLayoutVars>
          <dgm:bulletEnabled val="1"/>
        </dgm:presLayoutVars>
      </dgm:prSet>
      <dgm:spPr/>
      <dgm:t>
        <a:bodyPr/>
        <a:lstStyle/>
        <a:p>
          <a:endParaRPr lang="es-ES"/>
        </a:p>
      </dgm:t>
    </dgm:pt>
    <dgm:pt modelId="{58DC0B3F-B5FC-B24C-9BAE-BA94788F93CB}" type="pres">
      <dgm:prSet presAssocID="{B305ED38-F530-C843-B1D1-10AF3EF41E7D}" presName="FourNodes_2_text" presStyleLbl="node1" presStyleIdx="3" presStyleCnt="4">
        <dgm:presLayoutVars>
          <dgm:bulletEnabled val="1"/>
        </dgm:presLayoutVars>
      </dgm:prSet>
      <dgm:spPr/>
      <dgm:t>
        <a:bodyPr/>
        <a:lstStyle/>
        <a:p>
          <a:endParaRPr lang="es-ES"/>
        </a:p>
      </dgm:t>
    </dgm:pt>
    <dgm:pt modelId="{75B4994D-52B5-9C4E-A05B-FBD5F79FB2E5}" type="pres">
      <dgm:prSet presAssocID="{B305ED38-F530-C843-B1D1-10AF3EF41E7D}" presName="FourNodes_3_text" presStyleLbl="node1" presStyleIdx="3" presStyleCnt="4">
        <dgm:presLayoutVars>
          <dgm:bulletEnabled val="1"/>
        </dgm:presLayoutVars>
      </dgm:prSet>
      <dgm:spPr/>
      <dgm:t>
        <a:bodyPr/>
        <a:lstStyle/>
        <a:p>
          <a:endParaRPr lang="es-ES"/>
        </a:p>
      </dgm:t>
    </dgm:pt>
    <dgm:pt modelId="{A2D45000-CD4D-314E-BEBD-49D94340A21D}" type="pres">
      <dgm:prSet presAssocID="{B305ED38-F530-C843-B1D1-10AF3EF41E7D}" presName="FourNodes_4_text" presStyleLbl="node1" presStyleIdx="3" presStyleCnt="4">
        <dgm:presLayoutVars>
          <dgm:bulletEnabled val="1"/>
        </dgm:presLayoutVars>
      </dgm:prSet>
      <dgm:spPr/>
      <dgm:t>
        <a:bodyPr/>
        <a:lstStyle/>
        <a:p>
          <a:endParaRPr lang="es-ES"/>
        </a:p>
      </dgm:t>
    </dgm:pt>
  </dgm:ptLst>
  <dgm:cxnLst>
    <dgm:cxn modelId="{23C9FE1B-36C6-4B46-B13A-926506F0ADB6}" srcId="{B305ED38-F530-C843-B1D1-10AF3EF41E7D}" destId="{2B66375A-F341-CE4C-BA09-C2CFEC30B350}" srcOrd="3" destOrd="0" parTransId="{2DB4C0D8-A810-0142-BA3D-226E80884ECC}" sibTransId="{4B6E846C-25FA-E542-8548-C58736950C9A}"/>
    <dgm:cxn modelId="{BB0DFF95-F691-E34A-8587-6CB01789E427}" type="presOf" srcId="{A85B2CA5-E8D2-824A-8A3A-CC78402DD2AF}" destId="{98827BC4-50E0-5443-A0E5-FEF1BFF531CB}" srcOrd="0" destOrd="0" presId="urn:microsoft.com/office/officeart/2005/8/layout/vProcess5"/>
    <dgm:cxn modelId="{6AEE5A25-5A61-E74F-A364-3CA7078122D8}" type="presOf" srcId="{FFD1CF78-CAD6-2748-B80B-88694D8CA95E}" destId="{67FD1AAF-CF7F-5042-9CA5-4E8D2BE977B4}" srcOrd="0" destOrd="0" presId="urn:microsoft.com/office/officeart/2005/8/layout/vProcess5"/>
    <dgm:cxn modelId="{830B174C-B9A8-E349-A324-5079ECE695F9}" type="presOf" srcId="{1E95A1BE-4224-1645-9BCA-940A28285E4B}" destId="{17578FED-61BC-FF45-BDAF-071AD4715C32}" srcOrd="0" destOrd="0" presId="urn:microsoft.com/office/officeart/2005/8/layout/vProcess5"/>
    <dgm:cxn modelId="{FB0F974A-FA1E-4A40-A8BB-8A16C70424D4}" type="presOf" srcId="{B30E2A98-F02C-D44D-9229-2386CBA73FA3}" destId="{C6D51472-94CE-E349-98D2-92F469B5DF86}" srcOrd="0" destOrd="0" presId="urn:microsoft.com/office/officeart/2005/8/layout/vProcess5"/>
    <dgm:cxn modelId="{BF03D342-D34C-D449-BE67-B74569F6A80A}" type="presOf" srcId="{B305ED38-F530-C843-B1D1-10AF3EF41E7D}" destId="{9F94288C-7E0F-B84F-B5F6-EB41E2ADD45B}" srcOrd="0" destOrd="0" presId="urn:microsoft.com/office/officeart/2005/8/layout/vProcess5"/>
    <dgm:cxn modelId="{FE960226-3164-C943-9513-2724A3433756}" type="presOf" srcId="{2B66375A-F341-CE4C-BA09-C2CFEC30B350}" destId="{A2D45000-CD4D-314E-BEBD-49D94340A21D}" srcOrd="1" destOrd="0" presId="urn:microsoft.com/office/officeart/2005/8/layout/vProcess5"/>
    <dgm:cxn modelId="{0235ACAA-C984-3F45-8ABB-A02C0AD4038B}" type="presOf" srcId="{B30E2A98-F02C-D44D-9229-2386CBA73FA3}" destId="{9EE5B786-FD67-234B-B23C-64CA3DC8F4C3}" srcOrd="1" destOrd="0" presId="urn:microsoft.com/office/officeart/2005/8/layout/vProcess5"/>
    <dgm:cxn modelId="{4A03E39B-FB6D-6A41-B290-E6139F00E3C8}" srcId="{B305ED38-F530-C843-B1D1-10AF3EF41E7D}" destId="{DBE3B06A-A77C-0747-9F53-6DD1269A83B8}" srcOrd="1" destOrd="0" parTransId="{C65807F1-53C9-C540-AEFB-BAFBAB56EA9E}" sibTransId="{1E95A1BE-4224-1645-9BCA-940A28285E4B}"/>
    <dgm:cxn modelId="{F89E4F21-FEDF-A546-81B2-DB4261D4D61C}" type="presOf" srcId="{2B66375A-F341-CE4C-BA09-C2CFEC30B350}" destId="{65849B71-87A4-6447-9D7E-0CE3AD850CD2}" srcOrd="0"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C2ED5EB7-9441-784A-A29E-F6572912FC1B}" type="presOf" srcId="{DBE3B06A-A77C-0747-9F53-6DD1269A83B8}" destId="{671B617F-38B7-264F-9F5B-AA4A8D508CA4}" srcOrd="0" destOrd="0" presId="urn:microsoft.com/office/officeart/2005/8/layout/vProcess5"/>
    <dgm:cxn modelId="{DF27F5DC-1624-0C45-B113-676DCDBE0CFD}" type="presOf" srcId="{A16950F4-0A0D-374B-8843-FF25FAA29258}" destId="{F9998436-91BB-764C-9828-3A54592345B4}" srcOrd="0" destOrd="0" presId="urn:microsoft.com/office/officeart/2005/8/layout/vProcess5"/>
    <dgm:cxn modelId="{6054DBB0-5DF0-7D45-8724-4F96DD1161E1}" type="presOf" srcId="{DBE3B06A-A77C-0747-9F53-6DD1269A83B8}" destId="{58DC0B3F-B5FC-B24C-9BAE-BA94788F93CB}" srcOrd="1" destOrd="0" presId="urn:microsoft.com/office/officeart/2005/8/layout/vProcess5"/>
    <dgm:cxn modelId="{EA961390-D3B4-0E4C-9D78-7D33790DC9B7}" srcId="{B305ED38-F530-C843-B1D1-10AF3EF41E7D}" destId="{FFD1CF78-CAD6-2748-B80B-88694D8CA95E}" srcOrd="2" destOrd="0" parTransId="{590F8CCE-F55B-F14B-897F-5BA7D64369E8}" sibTransId="{A16950F4-0A0D-374B-8843-FF25FAA29258}"/>
    <dgm:cxn modelId="{4E5FE7BA-2851-A74A-92D0-1FB98D113672}" type="presOf" srcId="{FFD1CF78-CAD6-2748-B80B-88694D8CA95E}" destId="{75B4994D-52B5-9C4E-A05B-FBD5F79FB2E5}" srcOrd="1" destOrd="0" presId="urn:microsoft.com/office/officeart/2005/8/layout/vProcess5"/>
    <dgm:cxn modelId="{904FF146-DB6D-5646-8415-CF2A1F5B36A1}" type="presParOf" srcId="{9F94288C-7E0F-B84F-B5F6-EB41E2ADD45B}" destId="{539CFAB6-E89B-7448-965E-9FBAB9302123}" srcOrd="0" destOrd="0" presId="urn:microsoft.com/office/officeart/2005/8/layout/vProcess5"/>
    <dgm:cxn modelId="{45CA350A-2713-D944-A6B2-E48FA14AC578}" type="presParOf" srcId="{9F94288C-7E0F-B84F-B5F6-EB41E2ADD45B}" destId="{C6D51472-94CE-E349-98D2-92F469B5DF86}" srcOrd="1" destOrd="0" presId="urn:microsoft.com/office/officeart/2005/8/layout/vProcess5"/>
    <dgm:cxn modelId="{78B5EBB5-07B0-F947-A621-F660E3832778}" type="presParOf" srcId="{9F94288C-7E0F-B84F-B5F6-EB41E2ADD45B}" destId="{671B617F-38B7-264F-9F5B-AA4A8D508CA4}" srcOrd="2" destOrd="0" presId="urn:microsoft.com/office/officeart/2005/8/layout/vProcess5"/>
    <dgm:cxn modelId="{8B72A327-E97C-2E42-B3B5-52B19B4A8D06}" type="presParOf" srcId="{9F94288C-7E0F-B84F-B5F6-EB41E2ADD45B}" destId="{67FD1AAF-CF7F-5042-9CA5-4E8D2BE977B4}" srcOrd="3" destOrd="0" presId="urn:microsoft.com/office/officeart/2005/8/layout/vProcess5"/>
    <dgm:cxn modelId="{2E9D1795-24EE-5942-B150-6A86122D98FE}" type="presParOf" srcId="{9F94288C-7E0F-B84F-B5F6-EB41E2ADD45B}" destId="{65849B71-87A4-6447-9D7E-0CE3AD850CD2}" srcOrd="4" destOrd="0" presId="urn:microsoft.com/office/officeart/2005/8/layout/vProcess5"/>
    <dgm:cxn modelId="{DD66C4D4-6E9F-4241-A3DC-08DC274CF857}" type="presParOf" srcId="{9F94288C-7E0F-B84F-B5F6-EB41E2ADD45B}" destId="{98827BC4-50E0-5443-A0E5-FEF1BFF531CB}" srcOrd="5" destOrd="0" presId="urn:microsoft.com/office/officeart/2005/8/layout/vProcess5"/>
    <dgm:cxn modelId="{D26CFA22-6D99-3443-94B8-12186A2209EF}" type="presParOf" srcId="{9F94288C-7E0F-B84F-B5F6-EB41E2ADD45B}" destId="{17578FED-61BC-FF45-BDAF-071AD4715C32}" srcOrd="6" destOrd="0" presId="urn:microsoft.com/office/officeart/2005/8/layout/vProcess5"/>
    <dgm:cxn modelId="{C0FB2725-EB57-EF47-906B-E8FCD5CA9DA0}" type="presParOf" srcId="{9F94288C-7E0F-B84F-B5F6-EB41E2ADD45B}" destId="{F9998436-91BB-764C-9828-3A54592345B4}" srcOrd="7" destOrd="0" presId="urn:microsoft.com/office/officeart/2005/8/layout/vProcess5"/>
    <dgm:cxn modelId="{9CCAB241-5630-B244-8A4E-9675AFBDB8CB}" type="presParOf" srcId="{9F94288C-7E0F-B84F-B5F6-EB41E2ADD45B}" destId="{9EE5B786-FD67-234B-B23C-64CA3DC8F4C3}" srcOrd="8" destOrd="0" presId="urn:microsoft.com/office/officeart/2005/8/layout/vProcess5"/>
    <dgm:cxn modelId="{EF179E30-D5F0-7047-AC77-7B20B7BBBE91}" type="presParOf" srcId="{9F94288C-7E0F-B84F-B5F6-EB41E2ADD45B}" destId="{58DC0B3F-B5FC-B24C-9BAE-BA94788F93CB}" srcOrd="9" destOrd="0" presId="urn:microsoft.com/office/officeart/2005/8/layout/vProcess5"/>
    <dgm:cxn modelId="{8DF48769-3477-2D48-84D2-4F7364255FA4}" type="presParOf" srcId="{9F94288C-7E0F-B84F-B5F6-EB41E2ADD45B}" destId="{75B4994D-52B5-9C4E-A05B-FBD5F79FB2E5}" srcOrd="10" destOrd="0" presId="urn:microsoft.com/office/officeart/2005/8/layout/vProcess5"/>
    <dgm:cxn modelId="{2BCA31B4-58D1-D746-80DE-FFA16B546779}" type="presParOf" srcId="{9F94288C-7E0F-B84F-B5F6-EB41E2ADD45B}" destId="{A2D45000-CD4D-314E-BEBD-49D94340A21D}"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rIns="0"/>
        <a:lstStyle/>
        <a:p>
          <a:endParaRPr lang="en-US" sz="2500" spc="-8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tIns="0" bIns="0"/>
        <a:lstStyle/>
        <a:p>
          <a:endParaRPr lang="es-ES"/>
        </a:p>
      </dgm:t>
    </dgm:pt>
    <dgm:pt modelId="{DBE3B06A-A77C-0747-9F53-6DD1269A83B8}">
      <dgm:prSet phldrT="[Texto]" custT="1"/>
      <dgm:spPr>
        <a:solidFill>
          <a:schemeClr val="bg1">
            <a:lumMod val="85000"/>
            <a:alpha val="35000"/>
          </a:schemeClr>
        </a:solidFill>
      </dgm:spPr>
      <dgm:t>
        <a:bodyPr vert="horz" lIns="108000" rIns="0" anchor="ctr" anchorCtr="0"/>
        <a:lstStyle/>
        <a:p>
          <a:pPr marL="0" algn="l"/>
          <a:endParaRPr lang="en-US" sz="2500" strike="noStrike" kern="1200" spc="0" baseline="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EC26FB4B-B713-4945-AE73-9F09E2C3104F}" type="pres">
      <dgm:prSet presAssocID="{B305ED38-F530-C843-B1D1-10AF3EF41E7D}" presName="TwoNodes_1" presStyleLbl="node1" presStyleIdx="0" presStyleCnt="2" custScaleX="99212" custScaleY="47742" custLinFactNeighborX="7320" custLinFactNeighborY="5553">
        <dgm:presLayoutVars>
          <dgm:bulletEnabled val="1"/>
        </dgm:presLayoutVars>
      </dgm:prSet>
      <dgm:spPr/>
      <dgm:t>
        <a:bodyPr/>
        <a:lstStyle/>
        <a:p>
          <a:endParaRPr lang="es-ES"/>
        </a:p>
      </dgm:t>
    </dgm:pt>
    <dgm:pt modelId="{92BD605E-AC79-214E-8084-B0117B7D8479}" type="pres">
      <dgm:prSet presAssocID="{B305ED38-F530-C843-B1D1-10AF3EF41E7D}" presName="TwoNodes_2" presStyleLbl="node1" presStyleIdx="1" presStyleCnt="2" custScaleX="114093" custScaleY="46837" custLinFactNeighborX="-7112" custLinFactNeighborY="-12472">
        <dgm:presLayoutVars>
          <dgm:bulletEnabled val="1"/>
        </dgm:presLayoutVars>
      </dgm:prSet>
      <dgm:spPr/>
      <dgm:t>
        <a:bodyPr/>
        <a:lstStyle/>
        <a:p>
          <a:endParaRPr lang="es-ES"/>
        </a:p>
      </dgm:t>
    </dgm:pt>
    <dgm:pt modelId="{4A78E81A-024E-2948-9611-A70CDF891FF3}" type="pres">
      <dgm:prSet presAssocID="{B305ED38-F530-C843-B1D1-10AF3EF41E7D}" presName="TwoConn_1-2" presStyleLbl="fgAccFollowNode1" presStyleIdx="0" presStyleCnt="1" custLinFactNeighborX="7448" custLinFactNeighborY="-6650">
        <dgm:presLayoutVars>
          <dgm:bulletEnabled val="1"/>
        </dgm:presLayoutVars>
      </dgm:prSet>
      <dgm:spPr/>
      <dgm:t>
        <a:bodyPr/>
        <a:lstStyle/>
        <a:p>
          <a:endParaRPr lang="es-ES"/>
        </a:p>
      </dgm:t>
    </dgm:pt>
    <dgm:pt modelId="{29B70548-F827-E14C-8018-7777229D6C75}" type="pres">
      <dgm:prSet presAssocID="{B305ED38-F530-C843-B1D1-10AF3EF41E7D}" presName="TwoNodes_1_text" presStyleLbl="node1" presStyleIdx="1" presStyleCnt="2">
        <dgm:presLayoutVars>
          <dgm:bulletEnabled val="1"/>
        </dgm:presLayoutVars>
      </dgm:prSet>
      <dgm:spPr/>
      <dgm:t>
        <a:bodyPr/>
        <a:lstStyle/>
        <a:p>
          <a:endParaRPr lang="es-ES"/>
        </a:p>
      </dgm:t>
    </dgm:pt>
    <dgm:pt modelId="{ED39A696-A777-0741-B366-DAF51E692D45}" type="pres">
      <dgm:prSet presAssocID="{B305ED38-F530-C843-B1D1-10AF3EF41E7D}" presName="TwoNodes_2_text" presStyleLbl="node1" presStyleIdx="1" presStyleCnt="2">
        <dgm:presLayoutVars>
          <dgm:bulletEnabled val="1"/>
        </dgm:presLayoutVars>
      </dgm:prSet>
      <dgm:spPr/>
      <dgm:t>
        <a:bodyPr/>
        <a:lstStyle/>
        <a:p>
          <a:endParaRPr lang="es-ES"/>
        </a:p>
      </dgm:t>
    </dgm:pt>
  </dgm:ptLst>
  <dgm:cxnLst>
    <dgm:cxn modelId="{6E9476E6-AE2A-9C49-AA02-9FF968DF287B}" type="presOf" srcId="{B30E2A98-F02C-D44D-9229-2386CBA73FA3}" destId="{EC26FB4B-B713-4945-AE73-9F09E2C3104F}" srcOrd="0" destOrd="0" presId="urn:microsoft.com/office/officeart/2005/8/layout/vProcess5"/>
    <dgm:cxn modelId="{CF3F9D21-6DEC-AF4B-ACA7-31CD1F1AD59A}" type="presOf" srcId="{DBE3B06A-A77C-0747-9F53-6DD1269A83B8}" destId="{92BD605E-AC79-214E-8084-B0117B7D8479}" srcOrd="0" destOrd="0" presId="urn:microsoft.com/office/officeart/2005/8/layout/vProcess5"/>
    <dgm:cxn modelId="{1FB4E47C-E1A1-2E41-965F-7D233C314EC9}" type="presOf" srcId="{A85B2CA5-E8D2-824A-8A3A-CC78402DD2AF}" destId="{4A78E81A-024E-2948-9611-A70CDF891FF3}" srcOrd="0" destOrd="0" presId="urn:microsoft.com/office/officeart/2005/8/layout/vProcess5"/>
    <dgm:cxn modelId="{D233E93B-516B-394E-BCED-B3E28FDD9C95}" type="presOf" srcId="{DBE3B06A-A77C-0747-9F53-6DD1269A83B8}" destId="{ED39A696-A777-0741-B366-DAF51E692D45}" srcOrd="1" destOrd="0" presId="urn:microsoft.com/office/officeart/2005/8/layout/vProcess5"/>
    <dgm:cxn modelId="{ADFE3427-C6F1-CB4A-8E2D-F2E8C2FFAA8B}" type="presOf" srcId="{B30E2A98-F02C-D44D-9229-2386CBA73FA3}" destId="{29B70548-F827-E14C-8018-7777229D6C75}" srcOrd="1"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792ACA55-E653-8C4C-8F71-68105E10DF2A}" type="presOf" srcId="{B305ED38-F530-C843-B1D1-10AF3EF41E7D}" destId="{9F94288C-7E0F-B84F-B5F6-EB41E2ADD45B}" srcOrd="0" destOrd="0" presId="urn:microsoft.com/office/officeart/2005/8/layout/vProcess5"/>
    <dgm:cxn modelId="{4A03E39B-FB6D-6A41-B290-E6139F00E3C8}" srcId="{B305ED38-F530-C843-B1D1-10AF3EF41E7D}" destId="{DBE3B06A-A77C-0747-9F53-6DD1269A83B8}" srcOrd="1" destOrd="0" parTransId="{C65807F1-53C9-C540-AEFB-BAFBAB56EA9E}" sibTransId="{1E95A1BE-4224-1645-9BCA-940A28285E4B}"/>
    <dgm:cxn modelId="{47CF9626-8B2E-884A-BF92-2B77B11AD6B0}" type="presParOf" srcId="{9F94288C-7E0F-B84F-B5F6-EB41E2ADD45B}" destId="{539CFAB6-E89B-7448-965E-9FBAB9302123}" srcOrd="0" destOrd="0" presId="urn:microsoft.com/office/officeart/2005/8/layout/vProcess5"/>
    <dgm:cxn modelId="{4F45E892-8E23-C240-804D-20012607B9AF}" type="presParOf" srcId="{9F94288C-7E0F-B84F-B5F6-EB41E2ADD45B}" destId="{EC26FB4B-B713-4945-AE73-9F09E2C3104F}" srcOrd="1" destOrd="0" presId="urn:microsoft.com/office/officeart/2005/8/layout/vProcess5"/>
    <dgm:cxn modelId="{42E343EB-5828-B044-B483-4AC622BDBB12}" type="presParOf" srcId="{9F94288C-7E0F-B84F-B5F6-EB41E2ADD45B}" destId="{92BD605E-AC79-214E-8084-B0117B7D8479}" srcOrd="2" destOrd="0" presId="urn:microsoft.com/office/officeart/2005/8/layout/vProcess5"/>
    <dgm:cxn modelId="{69FCF63A-BA1A-464C-BDC1-FC79B0901D56}" type="presParOf" srcId="{9F94288C-7E0F-B84F-B5F6-EB41E2ADD45B}" destId="{4A78E81A-024E-2948-9611-A70CDF891FF3}" srcOrd="3" destOrd="0" presId="urn:microsoft.com/office/officeart/2005/8/layout/vProcess5"/>
    <dgm:cxn modelId="{849108B0-B06E-CB43-A578-08D2E8961D68}" type="presParOf" srcId="{9F94288C-7E0F-B84F-B5F6-EB41E2ADD45B}" destId="{29B70548-F827-E14C-8018-7777229D6C75}" srcOrd="4" destOrd="0" presId="urn:microsoft.com/office/officeart/2005/8/layout/vProcess5"/>
    <dgm:cxn modelId="{1704CAE2-6D43-4047-85E1-AA55C0260CF2}" type="presParOf" srcId="{9F94288C-7E0F-B84F-B5F6-EB41E2ADD45B}" destId="{ED39A696-A777-0741-B366-DAF51E692D45}"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1A8C21-8501-204D-B528-4349928EFF0E}">
      <dsp:nvSpPr>
        <dsp:cNvPr id="0" name=""/>
        <dsp:cNvSpPr/>
      </dsp:nvSpPr>
      <dsp:spPr>
        <a:xfrm>
          <a:off x="-169160" y="0"/>
          <a:ext cx="7013434"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endParaRPr lang="en-US" sz="3500" kern="1200" noProof="0" dirty="0"/>
        </a:p>
      </dsp:txBody>
      <dsp:txXfrm>
        <a:off x="-145299" y="23861"/>
        <a:ext cx="5940069" cy="766951"/>
      </dsp:txXfrm>
    </dsp:sp>
    <dsp:sp modelId="{0579959C-9BD4-3F40-8FB3-C0F3DF90D681}">
      <dsp:nvSpPr>
        <dsp:cNvPr id="0" name=""/>
        <dsp:cNvSpPr/>
      </dsp:nvSpPr>
      <dsp:spPr>
        <a:xfrm>
          <a:off x="693056" y="927822"/>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endParaRPr lang="en-US" sz="3500" kern="1200" dirty="0"/>
        </a:p>
      </dsp:txBody>
      <dsp:txXfrm>
        <a:off x="716917" y="951683"/>
        <a:ext cx="5286330" cy="766951"/>
      </dsp:txXfrm>
    </dsp:sp>
    <dsp:sp modelId="{AED74C92-10BA-F44D-9908-F6B41436722D}">
      <dsp:nvSpPr>
        <dsp:cNvPr id="0" name=""/>
        <dsp:cNvSpPr/>
      </dsp:nvSpPr>
      <dsp:spPr>
        <a:xfrm>
          <a:off x="918997" y="1894936"/>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endParaRPr lang="en-US" sz="3500" kern="1200" noProof="0" dirty="0"/>
        </a:p>
      </dsp:txBody>
      <dsp:txXfrm>
        <a:off x="942858" y="1918797"/>
        <a:ext cx="5286330" cy="766951"/>
      </dsp:txXfrm>
    </dsp:sp>
    <dsp:sp modelId="{94F24317-0A13-A949-BD95-EEBF5986192C}">
      <dsp:nvSpPr>
        <dsp:cNvPr id="0" name=""/>
        <dsp:cNvSpPr/>
      </dsp:nvSpPr>
      <dsp:spPr>
        <a:xfrm>
          <a:off x="2042164" y="2783467"/>
          <a:ext cx="5429997"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endParaRPr lang="en-US" sz="3500" kern="1200" noProof="0" dirty="0"/>
        </a:p>
      </dsp:txBody>
      <dsp:txXfrm>
        <a:off x="2066025" y="2807328"/>
        <a:ext cx="4523027" cy="766951"/>
      </dsp:txXfrm>
    </dsp:sp>
    <dsp:sp modelId="{18EEF6D6-2EB5-A844-B6D7-AD58F0463407}">
      <dsp:nvSpPr>
        <dsp:cNvPr id="0" name=""/>
        <dsp:cNvSpPr/>
      </dsp:nvSpPr>
      <dsp:spPr>
        <a:xfrm>
          <a:off x="2138136" y="3711289"/>
          <a:ext cx="5437981"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endParaRPr lang="en-US" sz="3500" kern="1200" noProof="0" dirty="0"/>
        </a:p>
      </dsp:txBody>
      <dsp:txXfrm>
        <a:off x="2161997" y="3735150"/>
        <a:ext cx="4529748" cy="766951"/>
      </dsp:txXfrm>
    </dsp:sp>
    <dsp:sp modelId="{D8AB2DDB-06DE-9C4C-9AC3-8A572A91E0E6}">
      <dsp:nvSpPr>
        <dsp:cNvPr id="0" name=""/>
        <dsp:cNvSpPr/>
      </dsp:nvSpPr>
      <dsp:spPr>
        <a:xfrm>
          <a:off x="5976414" y="595164"/>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095560" y="595164"/>
        <a:ext cx="291245" cy="398477"/>
      </dsp:txXfrm>
    </dsp:sp>
    <dsp:sp modelId="{85140DC4-1624-C54D-881F-CD6D530A084E}">
      <dsp:nvSpPr>
        <dsp:cNvPr id="0" name=""/>
        <dsp:cNvSpPr/>
      </dsp:nvSpPr>
      <dsp:spPr>
        <a:xfrm>
          <a:off x="6449616" y="1522986"/>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568762" y="1522986"/>
        <a:ext cx="291245" cy="398477"/>
      </dsp:txXfrm>
    </dsp:sp>
    <dsp:sp modelId="{61ADB6AC-980F-5149-B90A-7C88C4EE2CA5}">
      <dsp:nvSpPr>
        <dsp:cNvPr id="0" name=""/>
        <dsp:cNvSpPr/>
      </dsp:nvSpPr>
      <dsp:spPr>
        <a:xfrm>
          <a:off x="6710071" y="2476438"/>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829217" y="2476438"/>
        <a:ext cx="291245" cy="398477"/>
      </dsp:txXfrm>
    </dsp:sp>
    <dsp:sp modelId="{18CA1D7C-F2FD-3649-A972-562D59306131}">
      <dsp:nvSpPr>
        <dsp:cNvPr id="0" name=""/>
        <dsp:cNvSpPr/>
      </dsp:nvSpPr>
      <dsp:spPr>
        <a:xfrm>
          <a:off x="6797039" y="3549398"/>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916185" y="3549398"/>
        <a:ext cx="291245" cy="3984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1A8C21-8501-204D-B528-4349928EFF0E}">
      <dsp:nvSpPr>
        <dsp:cNvPr id="0" name=""/>
        <dsp:cNvSpPr/>
      </dsp:nvSpPr>
      <dsp:spPr>
        <a:xfrm>
          <a:off x="0" y="0"/>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endParaRPr lang="en-US" sz="1900" kern="1200" noProof="0" dirty="0"/>
        </a:p>
      </dsp:txBody>
      <dsp:txXfrm>
        <a:off x="23861" y="23861"/>
        <a:ext cx="5362379" cy="766951"/>
      </dsp:txXfrm>
    </dsp:sp>
    <dsp:sp modelId="{0579959C-9BD4-3F40-8FB3-C0F3DF90D681}">
      <dsp:nvSpPr>
        <dsp:cNvPr id="0" name=""/>
        <dsp:cNvSpPr/>
      </dsp:nvSpPr>
      <dsp:spPr>
        <a:xfrm>
          <a:off x="473202" y="927822"/>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endParaRPr lang="en-US" sz="1900" kern="1200" dirty="0"/>
        </a:p>
      </dsp:txBody>
      <dsp:txXfrm>
        <a:off x="497063" y="951683"/>
        <a:ext cx="5286330" cy="766951"/>
      </dsp:txXfrm>
    </dsp:sp>
    <dsp:sp modelId="{AED74C92-10BA-F44D-9908-F6B41436722D}">
      <dsp:nvSpPr>
        <dsp:cNvPr id="0" name=""/>
        <dsp:cNvSpPr/>
      </dsp:nvSpPr>
      <dsp:spPr>
        <a:xfrm>
          <a:off x="946404" y="1855644"/>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endParaRPr lang="en-US" sz="1900" kern="1200" noProof="0" dirty="0"/>
        </a:p>
      </dsp:txBody>
      <dsp:txXfrm>
        <a:off x="970265" y="1879505"/>
        <a:ext cx="5286330" cy="766951"/>
      </dsp:txXfrm>
    </dsp:sp>
    <dsp:sp modelId="{94F24317-0A13-A949-BD95-EEBF5986192C}">
      <dsp:nvSpPr>
        <dsp:cNvPr id="0" name=""/>
        <dsp:cNvSpPr/>
      </dsp:nvSpPr>
      <dsp:spPr>
        <a:xfrm>
          <a:off x="1419605" y="2783467"/>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endParaRPr lang="en-US" sz="1900" kern="1200" noProof="0" dirty="0"/>
        </a:p>
      </dsp:txBody>
      <dsp:txXfrm>
        <a:off x="1443466" y="2807328"/>
        <a:ext cx="5286330" cy="766951"/>
      </dsp:txXfrm>
    </dsp:sp>
    <dsp:sp modelId="{18EEF6D6-2EB5-A844-B6D7-AD58F0463407}">
      <dsp:nvSpPr>
        <dsp:cNvPr id="0" name=""/>
        <dsp:cNvSpPr/>
      </dsp:nvSpPr>
      <dsp:spPr>
        <a:xfrm>
          <a:off x="1892808" y="3711289"/>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endParaRPr lang="en-US" sz="1900" kern="1200" noProof="0" dirty="0"/>
        </a:p>
      </dsp:txBody>
      <dsp:txXfrm>
        <a:off x="1916669" y="3735150"/>
        <a:ext cx="5286330" cy="766951"/>
      </dsp:txXfrm>
    </dsp:sp>
    <dsp:sp modelId="{D8AB2DDB-06DE-9C4C-9AC3-8A572A91E0E6}">
      <dsp:nvSpPr>
        <dsp:cNvPr id="0" name=""/>
        <dsp:cNvSpPr/>
      </dsp:nvSpPr>
      <dsp:spPr>
        <a:xfrm>
          <a:off x="5807254" y="595164"/>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5926400" y="595164"/>
        <a:ext cx="291245" cy="398477"/>
      </dsp:txXfrm>
    </dsp:sp>
    <dsp:sp modelId="{85140DC4-1624-C54D-881F-CD6D530A084E}">
      <dsp:nvSpPr>
        <dsp:cNvPr id="0" name=""/>
        <dsp:cNvSpPr/>
      </dsp:nvSpPr>
      <dsp:spPr>
        <a:xfrm>
          <a:off x="6280456" y="1522986"/>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399602" y="1522986"/>
        <a:ext cx="291245" cy="398477"/>
      </dsp:txXfrm>
    </dsp:sp>
    <dsp:sp modelId="{61ADB6AC-980F-5149-B90A-7C88C4EE2CA5}">
      <dsp:nvSpPr>
        <dsp:cNvPr id="0" name=""/>
        <dsp:cNvSpPr/>
      </dsp:nvSpPr>
      <dsp:spPr>
        <a:xfrm>
          <a:off x="6753658" y="2437231"/>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872804" y="2437231"/>
        <a:ext cx="291245" cy="398477"/>
      </dsp:txXfrm>
    </dsp:sp>
    <dsp:sp modelId="{18CA1D7C-F2FD-3649-A972-562D59306131}">
      <dsp:nvSpPr>
        <dsp:cNvPr id="0" name=""/>
        <dsp:cNvSpPr/>
      </dsp:nvSpPr>
      <dsp:spPr>
        <a:xfrm>
          <a:off x="7226860" y="3374105"/>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7346006" y="3374105"/>
        <a:ext cx="291245" cy="3984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51472-94CE-E349-98D2-92F469B5DF86}">
      <dsp:nvSpPr>
        <dsp:cNvPr id="0" name=""/>
        <dsp:cNvSpPr/>
      </dsp:nvSpPr>
      <dsp:spPr>
        <a:xfrm>
          <a:off x="0" y="0"/>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endParaRPr lang="en-US" sz="2000" kern="1200" noProof="0" dirty="0"/>
        </a:p>
      </dsp:txBody>
      <dsp:txXfrm>
        <a:off x="29163" y="29163"/>
        <a:ext cx="5425092" cy="937385"/>
      </dsp:txXfrm>
    </dsp:sp>
    <dsp:sp modelId="{671B617F-38B7-264F-9F5B-AA4A8D508CA4}">
      <dsp:nvSpPr>
        <dsp:cNvPr id="0" name=""/>
        <dsp:cNvSpPr/>
      </dsp:nvSpPr>
      <dsp:spPr>
        <a:xfrm>
          <a:off x="551383" y="1176750"/>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endParaRPr lang="en-US" sz="2000" kern="1200" dirty="0"/>
        </a:p>
      </dsp:txBody>
      <dsp:txXfrm>
        <a:off x="580546" y="1205913"/>
        <a:ext cx="5326758" cy="937385"/>
      </dsp:txXfrm>
    </dsp:sp>
    <dsp:sp modelId="{67FD1AAF-CF7F-5042-9CA5-4E8D2BE977B4}">
      <dsp:nvSpPr>
        <dsp:cNvPr id="0" name=""/>
        <dsp:cNvSpPr/>
      </dsp:nvSpPr>
      <dsp:spPr>
        <a:xfrm>
          <a:off x="1094536" y="2353500"/>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endParaRPr lang="en-US" sz="2000" kern="1200" noProof="0" dirty="0"/>
        </a:p>
      </dsp:txBody>
      <dsp:txXfrm>
        <a:off x="1123699" y="2382663"/>
        <a:ext cx="5334987" cy="937385"/>
      </dsp:txXfrm>
    </dsp:sp>
    <dsp:sp modelId="{65849B71-87A4-6447-9D7E-0CE3AD850CD2}">
      <dsp:nvSpPr>
        <dsp:cNvPr id="0" name=""/>
        <dsp:cNvSpPr/>
      </dsp:nvSpPr>
      <dsp:spPr>
        <a:xfrm>
          <a:off x="1645920" y="3530251"/>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0" bIns="72390" numCol="1" spcCol="1270" anchor="ctr" anchorCtr="0">
          <a:noAutofit/>
        </a:bodyPr>
        <a:lstStyle/>
        <a:p>
          <a:pPr lvl="0" algn="l" defTabSz="844550">
            <a:lnSpc>
              <a:spcPct val="90000"/>
            </a:lnSpc>
            <a:spcBef>
              <a:spcPct val="0"/>
            </a:spcBef>
            <a:spcAft>
              <a:spcPct val="35000"/>
            </a:spcAft>
          </a:pPr>
          <a:endParaRPr lang="en-US" sz="1900" kern="1200" spc="-60" noProof="0" dirty="0"/>
        </a:p>
      </dsp:txBody>
      <dsp:txXfrm>
        <a:off x="1675083" y="3559414"/>
        <a:ext cx="5326758" cy="937385"/>
      </dsp:txXfrm>
    </dsp:sp>
    <dsp:sp modelId="{98827BC4-50E0-5443-A0E5-FEF1BFF531CB}">
      <dsp:nvSpPr>
        <dsp:cNvPr id="0" name=""/>
        <dsp:cNvSpPr/>
      </dsp:nvSpPr>
      <dsp:spPr>
        <a:xfrm>
          <a:off x="5936467" y="762624"/>
          <a:ext cx="647212" cy="647212"/>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ES" sz="2900" kern="1200"/>
        </a:p>
      </dsp:txBody>
      <dsp:txXfrm>
        <a:off x="6082090" y="762624"/>
        <a:ext cx="355966" cy="487027"/>
      </dsp:txXfrm>
    </dsp:sp>
    <dsp:sp modelId="{17578FED-61BC-FF45-BDAF-071AD4715C32}">
      <dsp:nvSpPr>
        <dsp:cNvPr id="0" name=""/>
        <dsp:cNvSpPr/>
      </dsp:nvSpPr>
      <dsp:spPr>
        <a:xfrm>
          <a:off x="6487850" y="1939375"/>
          <a:ext cx="647212" cy="647212"/>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ES" sz="2900" kern="1200"/>
        </a:p>
      </dsp:txBody>
      <dsp:txXfrm>
        <a:off x="6633473" y="1939375"/>
        <a:ext cx="355966" cy="487027"/>
      </dsp:txXfrm>
    </dsp:sp>
    <dsp:sp modelId="{F9998436-91BB-764C-9828-3A54592345B4}">
      <dsp:nvSpPr>
        <dsp:cNvPr id="0" name=""/>
        <dsp:cNvSpPr/>
      </dsp:nvSpPr>
      <dsp:spPr>
        <a:xfrm>
          <a:off x="7031004" y="3116125"/>
          <a:ext cx="647212" cy="647212"/>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ES" sz="2900" kern="1200"/>
        </a:p>
      </dsp:txBody>
      <dsp:txXfrm>
        <a:off x="7176627" y="3116125"/>
        <a:ext cx="355966" cy="4870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26FB4B-B713-4945-AE73-9F09E2C3104F}">
      <dsp:nvSpPr>
        <dsp:cNvPr id="0" name=""/>
        <dsp:cNvSpPr/>
      </dsp:nvSpPr>
      <dsp:spPr>
        <a:xfrm>
          <a:off x="293149" y="645262"/>
          <a:ext cx="6940038" cy="97235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0" bIns="95250" numCol="1" spcCol="1270" anchor="ctr" anchorCtr="0">
          <a:noAutofit/>
        </a:bodyPr>
        <a:lstStyle/>
        <a:p>
          <a:pPr lvl="0" algn="l" defTabSz="1111250">
            <a:lnSpc>
              <a:spcPct val="90000"/>
            </a:lnSpc>
            <a:spcBef>
              <a:spcPct val="0"/>
            </a:spcBef>
            <a:spcAft>
              <a:spcPct val="35000"/>
            </a:spcAft>
          </a:pPr>
          <a:endParaRPr lang="en-US" sz="2500" kern="1200" spc="-80" noProof="0" dirty="0"/>
        </a:p>
      </dsp:txBody>
      <dsp:txXfrm>
        <a:off x="321628" y="673741"/>
        <a:ext cx="4912961" cy="915395"/>
      </dsp:txXfrm>
    </dsp:sp>
    <dsp:sp modelId="{92BD605E-AC79-214E-8084-B0117B7D8479}">
      <dsp:nvSpPr>
        <dsp:cNvPr id="0" name=""/>
        <dsp:cNvSpPr/>
      </dsp:nvSpPr>
      <dsp:spPr>
        <a:xfrm>
          <a:off x="0" y="2776645"/>
          <a:ext cx="7980987" cy="95392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8000" tIns="95250" rIns="0" bIns="95250" numCol="1" spcCol="1270" anchor="ctr" anchorCtr="0">
          <a:noAutofit/>
        </a:bodyPr>
        <a:lstStyle/>
        <a:p>
          <a:pPr marL="0" lvl="0" algn="l" defTabSz="1111250">
            <a:lnSpc>
              <a:spcPct val="90000"/>
            </a:lnSpc>
            <a:spcBef>
              <a:spcPct val="0"/>
            </a:spcBef>
            <a:spcAft>
              <a:spcPct val="35000"/>
            </a:spcAft>
          </a:pPr>
          <a:endParaRPr lang="en-US" sz="2500" strike="noStrike" kern="1200" spc="0" baseline="0" dirty="0"/>
        </a:p>
      </dsp:txBody>
      <dsp:txXfrm>
        <a:off x="27939" y="2804584"/>
        <a:ext cx="5006286" cy="898043"/>
      </dsp:txXfrm>
    </dsp:sp>
    <dsp:sp modelId="{4A78E81A-024E-2948-9611-A70CDF891FF3}">
      <dsp:nvSpPr>
        <dsp:cNvPr id="0" name=""/>
        <dsp:cNvSpPr/>
      </dsp:nvSpPr>
      <dsp:spPr>
        <a:xfrm>
          <a:off x="5523458" y="1513023"/>
          <a:ext cx="1323844" cy="1323844"/>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0" rIns="45720" bIns="0" numCol="1" spcCol="1270" anchor="ctr" anchorCtr="0">
          <a:noAutofit/>
        </a:bodyPr>
        <a:lstStyle/>
        <a:p>
          <a:pPr lvl="0" algn="ctr" defTabSz="1600200">
            <a:lnSpc>
              <a:spcPct val="90000"/>
            </a:lnSpc>
            <a:spcBef>
              <a:spcPct val="0"/>
            </a:spcBef>
            <a:spcAft>
              <a:spcPct val="35000"/>
            </a:spcAft>
          </a:pPr>
          <a:endParaRPr lang="es-ES" sz="3600" kern="1200"/>
        </a:p>
      </dsp:txBody>
      <dsp:txXfrm>
        <a:off x="5821323" y="1513023"/>
        <a:ext cx="728114" cy="996193"/>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313925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15915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26696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572556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17325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060654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martes, 31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04615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martes, 31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61244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martes, 31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986105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73642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2245270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martes, 31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4186582699"/>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g"/><Relationship Id="rId3"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1076617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36005" y="1090401"/>
            <a:ext cx="7772400" cy="1362075"/>
          </a:xfrm>
        </p:spPr>
        <p:txBody>
          <a:bodyPr>
            <a:normAutofit fontScale="90000"/>
          </a:bodyPr>
          <a:lstStyle/>
          <a:p>
            <a:r>
              <a:rPr lang="en-US" sz="4800" dirty="0">
                <a:solidFill>
                  <a:schemeClr val="bg1"/>
                </a:solidFill>
              </a:rPr>
              <a:t>QUELQUES EFFETS DU PÉCHÉ </a:t>
            </a:r>
            <a:br>
              <a:rPr lang="en-US" sz="4800" dirty="0">
                <a:solidFill>
                  <a:schemeClr val="bg1"/>
                </a:solidFill>
              </a:rPr>
            </a:br>
            <a:endParaRPr lang="en-US" sz="4800" dirty="0">
              <a:solidFill>
                <a:schemeClr val="bg1"/>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Adam et Ève</a:t>
            </a:r>
            <a:endParaRPr lang="fr-FR"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106637030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436880" y="1661160"/>
            <a:ext cx="6604000" cy="677108"/>
          </a:xfrm>
          <a:prstGeom prst="rect">
            <a:avLst/>
          </a:prstGeom>
          <a:noFill/>
        </p:spPr>
        <p:txBody>
          <a:bodyPr wrap="square" rtlCol="0">
            <a:spAutoFit/>
          </a:bodyPr>
          <a:lstStyle/>
          <a:p>
            <a:r>
              <a:rPr lang="fr-FR" sz="1900" dirty="0" smtClean="0">
                <a:solidFill>
                  <a:schemeClr val="bg1"/>
                </a:solidFill>
              </a:rPr>
              <a:t>Perte de l’innocence. Peur, honte et culpabilité. Incapacité à </a:t>
            </a:r>
            <a:r>
              <a:rPr lang="fr-FR" sz="1900" dirty="0" err="1" smtClean="0">
                <a:solidFill>
                  <a:schemeClr val="bg1"/>
                </a:solidFill>
              </a:rPr>
              <a:t>proﬁter</a:t>
            </a:r>
            <a:r>
              <a:rPr lang="fr-FR" sz="1900" dirty="0" smtClean="0">
                <a:solidFill>
                  <a:schemeClr val="bg1"/>
                </a:solidFill>
              </a:rPr>
              <a:t> de la communion avec Dieu face à face (Genèse 3.8-10) </a:t>
            </a:r>
            <a:endParaRPr lang="fr-FR" sz="1900" dirty="0">
              <a:solidFill>
                <a:schemeClr val="bg1"/>
              </a:solidFill>
            </a:endParaRPr>
          </a:p>
        </p:txBody>
      </p:sp>
      <p:sp>
        <p:nvSpPr>
          <p:cNvPr id="6" name="TextBox 5"/>
          <p:cNvSpPr txBox="1"/>
          <p:nvPr/>
        </p:nvSpPr>
        <p:spPr>
          <a:xfrm>
            <a:off x="1432560" y="2734504"/>
            <a:ext cx="5821680" cy="384721"/>
          </a:xfrm>
          <a:prstGeom prst="rect">
            <a:avLst/>
          </a:prstGeom>
          <a:noFill/>
        </p:spPr>
        <p:txBody>
          <a:bodyPr wrap="square" rtlCol="0">
            <a:spAutoFit/>
          </a:bodyPr>
          <a:lstStyle/>
          <a:p>
            <a:r>
              <a:rPr lang="fr-FR" sz="1900" dirty="0" smtClean="0">
                <a:solidFill>
                  <a:schemeClr val="bg1"/>
                </a:solidFill>
              </a:rPr>
              <a:t>Sang innocent répandu (Genèse 3.21) </a:t>
            </a:r>
            <a:endParaRPr lang="fr-FR" sz="1900" dirty="0">
              <a:solidFill>
                <a:schemeClr val="bg1"/>
              </a:solidFill>
            </a:endParaRPr>
          </a:p>
        </p:txBody>
      </p:sp>
      <p:sp>
        <p:nvSpPr>
          <p:cNvPr id="8" name="TextBox 7"/>
          <p:cNvSpPr txBox="1"/>
          <p:nvPr/>
        </p:nvSpPr>
        <p:spPr>
          <a:xfrm>
            <a:off x="1610360" y="3579380"/>
            <a:ext cx="5821680" cy="677108"/>
          </a:xfrm>
          <a:prstGeom prst="rect">
            <a:avLst/>
          </a:prstGeom>
          <a:noFill/>
        </p:spPr>
        <p:txBody>
          <a:bodyPr wrap="square" rtlCol="0">
            <a:spAutoFit/>
          </a:bodyPr>
          <a:lstStyle/>
          <a:p>
            <a:r>
              <a:rPr lang="fr-FR" sz="1900" dirty="0" smtClean="0">
                <a:solidFill>
                  <a:schemeClr val="bg1"/>
                </a:solidFill>
              </a:rPr>
              <a:t>Reproches et réclamation du premier couple. Harmonie familiale rompue (Genèse 3.12)</a:t>
            </a:r>
            <a:endParaRPr lang="fr-FR" sz="1900" dirty="0">
              <a:solidFill>
                <a:schemeClr val="bg1"/>
              </a:solidFill>
            </a:endParaRPr>
          </a:p>
        </p:txBody>
      </p:sp>
      <p:sp>
        <p:nvSpPr>
          <p:cNvPr id="9" name="TextBox 8"/>
          <p:cNvSpPr txBox="1"/>
          <p:nvPr/>
        </p:nvSpPr>
        <p:spPr>
          <a:xfrm>
            <a:off x="2590067" y="4606173"/>
            <a:ext cx="5821680" cy="384721"/>
          </a:xfrm>
          <a:prstGeom prst="rect">
            <a:avLst/>
          </a:prstGeom>
          <a:noFill/>
        </p:spPr>
        <p:txBody>
          <a:bodyPr wrap="square" rtlCol="0">
            <a:spAutoFit/>
          </a:bodyPr>
          <a:lstStyle/>
          <a:p>
            <a:r>
              <a:rPr lang="fr-FR" sz="1900" dirty="0" smtClean="0">
                <a:solidFill>
                  <a:schemeClr val="bg1"/>
                </a:solidFill>
              </a:rPr>
              <a:t>Travail converti en charge (Genèse 3.19)</a:t>
            </a:r>
            <a:endParaRPr lang="fr-FR" sz="1900" dirty="0">
              <a:solidFill>
                <a:schemeClr val="bg1"/>
              </a:solidFill>
            </a:endParaRPr>
          </a:p>
        </p:txBody>
      </p:sp>
      <p:sp>
        <p:nvSpPr>
          <p:cNvPr id="10" name="TextBox 9"/>
          <p:cNvSpPr txBox="1"/>
          <p:nvPr/>
        </p:nvSpPr>
        <p:spPr>
          <a:xfrm>
            <a:off x="2696747" y="5360899"/>
            <a:ext cx="5065493" cy="677108"/>
          </a:xfrm>
          <a:prstGeom prst="rect">
            <a:avLst/>
          </a:prstGeom>
          <a:noFill/>
        </p:spPr>
        <p:txBody>
          <a:bodyPr wrap="square" rtlCol="0">
            <a:spAutoFit/>
          </a:bodyPr>
          <a:lstStyle/>
          <a:p>
            <a:r>
              <a:rPr lang="fr-FR" sz="1900" dirty="0" smtClean="0">
                <a:solidFill>
                  <a:schemeClr val="bg1"/>
                </a:solidFill>
              </a:rPr>
              <a:t>Naissance des enfants devenue source de </a:t>
            </a:r>
          </a:p>
          <a:p>
            <a:r>
              <a:rPr lang="fr-FR" sz="1900" dirty="0" smtClean="0">
                <a:solidFill>
                  <a:schemeClr val="bg1"/>
                </a:solidFill>
              </a:rPr>
              <a:t>douleur (Genèse 3.16)</a:t>
            </a:r>
            <a:endParaRPr lang="fr-FR" sz="1900" dirty="0">
              <a:solidFill>
                <a:schemeClr val="bg1"/>
              </a:solidFill>
            </a:endParaRPr>
          </a:p>
        </p:txBody>
      </p:sp>
      <p:sp>
        <p:nvSpPr>
          <p:cNvPr id="11"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705679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La race humaine</a:t>
            </a:r>
            <a:endParaRPr lang="fr-FR"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598768056"/>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487680" y="1793240"/>
            <a:ext cx="6604000" cy="677108"/>
          </a:xfrm>
          <a:prstGeom prst="rect">
            <a:avLst/>
          </a:prstGeom>
          <a:noFill/>
        </p:spPr>
        <p:txBody>
          <a:bodyPr wrap="square" rtlCol="0">
            <a:spAutoFit/>
          </a:bodyPr>
          <a:lstStyle/>
          <a:p>
            <a:r>
              <a:rPr lang="fr-FR" sz="1900" dirty="0" smtClean="0">
                <a:solidFill>
                  <a:schemeClr val="bg1"/>
                </a:solidFill>
              </a:rPr>
              <a:t>Péché introduit partout dans le monde (Romains 5.12-19)</a:t>
            </a:r>
            <a:br>
              <a:rPr lang="fr-FR" sz="1900" dirty="0" smtClean="0">
                <a:solidFill>
                  <a:schemeClr val="bg1"/>
                </a:solidFill>
              </a:rPr>
            </a:br>
            <a:endParaRPr lang="fr-FR" sz="1900" dirty="0">
              <a:solidFill>
                <a:schemeClr val="bg1"/>
              </a:solidFill>
            </a:endParaRPr>
          </a:p>
        </p:txBody>
      </p:sp>
      <p:sp>
        <p:nvSpPr>
          <p:cNvPr id="6" name="TextBox 5"/>
          <p:cNvSpPr txBox="1"/>
          <p:nvPr/>
        </p:nvSpPr>
        <p:spPr>
          <a:xfrm>
            <a:off x="1016000" y="2747575"/>
            <a:ext cx="6604000" cy="384721"/>
          </a:xfrm>
          <a:prstGeom prst="rect">
            <a:avLst/>
          </a:prstGeom>
          <a:noFill/>
        </p:spPr>
        <p:txBody>
          <a:bodyPr wrap="square" rtlCol="0">
            <a:spAutoFit/>
          </a:bodyPr>
          <a:lstStyle/>
          <a:p>
            <a:r>
              <a:rPr lang="fr-FR" sz="1900" dirty="0" smtClean="0">
                <a:solidFill>
                  <a:schemeClr val="bg1"/>
                </a:solidFill>
              </a:rPr>
              <a:t>Absence de paix mentale (Ésaïe 57.20-21)</a:t>
            </a:r>
            <a:endParaRPr lang="fr-FR" sz="1900" dirty="0">
              <a:solidFill>
                <a:schemeClr val="bg1"/>
              </a:solidFill>
            </a:endParaRPr>
          </a:p>
        </p:txBody>
      </p:sp>
      <p:sp>
        <p:nvSpPr>
          <p:cNvPr id="8" name="TextBox 7"/>
          <p:cNvSpPr txBox="1"/>
          <p:nvPr/>
        </p:nvSpPr>
        <p:spPr>
          <a:xfrm>
            <a:off x="1503680" y="3621147"/>
            <a:ext cx="6604000" cy="384721"/>
          </a:xfrm>
          <a:prstGeom prst="rect">
            <a:avLst/>
          </a:prstGeom>
          <a:noFill/>
        </p:spPr>
        <p:txBody>
          <a:bodyPr wrap="square" rtlCol="0">
            <a:spAutoFit/>
          </a:bodyPr>
          <a:lstStyle/>
          <a:p>
            <a:r>
              <a:rPr lang="fr-FR" sz="1900" dirty="0" smtClean="0">
                <a:solidFill>
                  <a:schemeClr val="bg1"/>
                </a:solidFill>
              </a:rPr>
              <a:t>Attachement à l’habitude continuelle de pécher (Jean 8.34)</a:t>
            </a:r>
            <a:endParaRPr lang="fr-FR" sz="1900" dirty="0">
              <a:solidFill>
                <a:schemeClr val="bg1"/>
              </a:solidFill>
            </a:endParaRPr>
          </a:p>
        </p:txBody>
      </p:sp>
      <p:sp>
        <p:nvSpPr>
          <p:cNvPr id="9" name="TextBox 8"/>
          <p:cNvSpPr txBox="1"/>
          <p:nvPr/>
        </p:nvSpPr>
        <p:spPr>
          <a:xfrm>
            <a:off x="1960880" y="4604216"/>
            <a:ext cx="6604000" cy="384721"/>
          </a:xfrm>
          <a:prstGeom prst="rect">
            <a:avLst/>
          </a:prstGeom>
          <a:noFill/>
        </p:spPr>
        <p:txBody>
          <a:bodyPr wrap="square" rtlCol="0">
            <a:spAutoFit/>
          </a:bodyPr>
          <a:lstStyle/>
          <a:p>
            <a:r>
              <a:rPr lang="fr-FR" sz="1900" dirty="0" smtClean="0">
                <a:solidFill>
                  <a:schemeClr val="bg1"/>
                </a:solidFill>
              </a:rPr>
              <a:t>Mort physique (Genèse 2.17 ; 1 Corinthiens 15.56)</a:t>
            </a:r>
            <a:endParaRPr lang="fr-FR" sz="1900" dirty="0">
              <a:solidFill>
                <a:schemeClr val="bg1"/>
              </a:solidFill>
            </a:endParaRPr>
          </a:p>
        </p:txBody>
      </p:sp>
      <p:sp>
        <p:nvSpPr>
          <p:cNvPr id="10" name="TextBox 9"/>
          <p:cNvSpPr txBox="1"/>
          <p:nvPr/>
        </p:nvSpPr>
        <p:spPr>
          <a:xfrm>
            <a:off x="2448560" y="5532920"/>
            <a:ext cx="6604000" cy="384721"/>
          </a:xfrm>
          <a:prstGeom prst="rect">
            <a:avLst/>
          </a:prstGeom>
          <a:noFill/>
        </p:spPr>
        <p:txBody>
          <a:bodyPr wrap="square" rtlCol="0">
            <a:spAutoFit/>
          </a:bodyPr>
          <a:lstStyle/>
          <a:p>
            <a:r>
              <a:rPr lang="fr-FR" sz="1900" dirty="0" smtClean="0">
                <a:solidFill>
                  <a:schemeClr val="bg1"/>
                </a:solidFill>
              </a:rPr>
              <a:t>Perte du sens de la vie (Éphésiens 2.1)</a:t>
            </a:r>
            <a:endParaRPr lang="fr-FR" sz="1900" dirty="0">
              <a:solidFill>
                <a:schemeClr val="bg1"/>
              </a:solidFill>
            </a:endParaRPr>
          </a:p>
        </p:txBody>
      </p:sp>
      <p:sp>
        <p:nvSpPr>
          <p:cNvPr id="11"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191857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La race humaine</a:t>
            </a:r>
            <a:endParaRPr lang="fr-FR"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212499459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589280" y="1904295"/>
            <a:ext cx="6604000" cy="384721"/>
          </a:xfrm>
          <a:prstGeom prst="rect">
            <a:avLst/>
          </a:prstGeom>
          <a:noFill/>
        </p:spPr>
        <p:txBody>
          <a:bodyPr wrap="square" rtlCol="0">
            <a:spAutoFit/>
          </a:bodyPr>
          <a:lstStyle/>
          <a:p>
            <a:r>
              <a:rPr lang="fr-FR" sz="1900" dirty="0" smtClean="0">
                <a:solidFill>
                  <a:schemeClr val="bg1"/>
                </a:solidFill>
              </a:rPr>
              <a:t>Souillure (Ésaïe 64.6 ; Psaumes 106.39)</a:t>
            </a:r>
            <a:endParaRPr lang="fr-FR" sz="1900" dirty="0">
              <a:solidFill>
                <a:schemeClr val="bg1"/>
              </a:solidFill>
            </a:endParaRPr>
          </a:p>
        </p:txBody>
      </p:sp>
      <p:sp>
        <p:nvSpPr>
          <p:cNvPr id="8" name="TextBox 7"/>
          <p:cNvSpPr txBox="1"/>
          <p:nvPr/>
        </p:nvSpPr>
        <p:spPr>
          <a:xfrm>
            <a:off x="1168400" y="3080743"/>
            <a:ext cx="6604000" cy="384721"/>
          </a:xfrm>
          <a:prstGeom prst="rect">
            <a:avLst/>
          </a:prstGeom>
          <a:noFill/>
        </p:spPr>
        <p:txBody>
          <a:bodyPr wrap="square" rtlCol="0">
            <a:spAutoFit/>
          </a:bodyPr>
          <a:lstStyle/>
          <a:p>
            <a:r>
              <a:rPr lang="fr-FR" sz="1900" dirty="0" smtClean="0">
                <a:solidFill>
                  <a:schemeClr val="bg1"/>
                </a:solidFill>
              </a:rPr>
              <a:t>Culpabilité (Esdras 9.6 ; Genèse 3.10)</a:t>
            </a:r>
            <a:endParaRPr lang="fr-FR" sz="1900" dirty="0">
              <a:solidFill>
                <a:schemeClr val="bg1"/>
              </a:solidFill>
            </a:endParaRPr>
          </a:p>
        </p:txBody>
      </p:sp>
      <p:sp>
        <p:nvSpPr>
          <p:cNvPr id="9" name="TextBox 8"/>
          <p:cNvSpPr txBox="1"/>
          <p:nvPr/>
        </p:nvSpPr>
        <p:spPr>
          <a:xfrm>
            <a:off x="1717040" y="4233972"/>
            <a:ext cx="6604000" cy="384721"/>
          </a:xfrm>
          <a:prstGeom prst="rect">
            <a:avLst/>
          </a:prstGeom>
          <a:noFill/>
        </p:spPr>
        <p:txBody>
          <a:bodyPr wrap="square" rtlCol="0">
            <a:spAutoFit/>
          </a:bodyPr>
          <a:lstStyle/>
          <a:p>
            <a:r>
              <a:rPr lang="fr-FR" sz="1900" dirty="0" smtClean="0">
                <a:solidFill>
                  <a:schemeClr val="bg1"/>
                </a:solidFill>
              </a:rPr>
              <a:t>Séparation d’avec Dieu (Ésaïe 1.15 ; 59.2)</a:t>
            </a:r>
            <a:endParaRPr lang="fr-FR" sz="1900" dirty="0">
              <a:solidFill>
                <a:schemeClr val="bg1"/>
              </a:solidFill>
            </a:endParaRPr>
          </a:p>
        </p:txBody>
      </p:sp>
      <p:sp>
        <p:nvSpPr>
          <p:cNvPr id="10" name="TextBox 9"/>
          <p:cNvSpPr txBox="1"/>
          <p:nvPr/>
        </p:nvSpPr>
        <p:spPr>
          <a:xfrm>
            <a:off x="2175200" y="5432328"/>
            <a:ext cx="6604000" cy="384721"/>
          </a:xfrm>
          <a:prstGeom prst="rect">
            <a:avLst/>
          </a:prstGeom>
          <a:noFill/>
        </p:spPr>
        <p:txBody>
          <a:bodyPr wrap="square" rtlCol="0">
            <a:spAutoFit/>
          </a:bodyPr>
          <a:lstStyle/>
          <a:p>
            <a:r>
              <a:rPr lang="fr-FR" sz="1900" spc="-50" dirty="0" smtClean="0">
                <a:solidFill>
                  <a:schemeClr val="bg1"/>
                </a:solidFill>
              </a:rPr>
              <a:t>Relations humaines envenimées (Deutéronome 15.7-8 ; 25.13-15)</a:t>
            </a:r>
            <a:endParaRPr lang="fr-FR" sz="1900" spc="-50" dirty="0">
              <a:solidFill>
                <a:schemeClr val="bg1"/>
              </a:solidFill>
            </a:endParaRPr>
          </a:p>
        </p:txBody>
      </p:sp>
      <p:sp>
        <p:nvSpPr>
          <p:cNvPr id="11"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904101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solidFill>
                  <a:srgbClr val="FFFFFF"/>
                </a:solidFill>
              </a:rPr>
              <a:t>La nature</a:t>
            </a: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3325746196"/>
              </p:ext>
            </p:extLst>
          </p:nvPr>
        </p:nvGraphicFramePr>
        <p:xfrm>
          <a:off x="457200" y="114873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uadroTexto 4"/>
          <p:cNvSpPr txBox="1"/>
          <p:nvPr/>
        </p:nvSpPr>
        <p:spPr>
          <a:xfrm>
            <a:off x="603523" y="4153599"/>
            <a:ext cx="8348733" cy="769441"/>
          </a:xfrm>
          <a:prstGeom prst="rect">
            <a:avLst/>
          </a:prstGeom>
          <a:noFill/>
        </p:spPr>
        <p:txBody>
          <a:bodyPr wrap="square" rtlCol="0">
            <a:spAutoFit/>
          </a:bodyPr>
          <a:lstStyle/>
          <a:p>
            <a:pPr lvl="0"/>
            <a:r>
              <a:rPr lang="fr-FR" sz="2200" dirty="0" smtClean="0">
                <a:solidFill>
                  <a:srgbClr val="FFFFFF"/>
                </a:solidFill>
              </a:rPr>
              <a:t>Pollution de la planète (Lévitique 18.25 ; Genèse 4.10-12 ; </a:t>
            </a:r>
          </a:p>
          <a:p>
            <a:pPr lvl="0"/>
            <a:r>
              <a:rPr lang="fr-FR" sz="2200" dirty="0" smtClean="0">
                <a:solidFill>
                  <a:srgbClr val="FFFFFF"/>
                </a:solidFill>
              </a:rPr>
              <a:t>Romains 8.20-22)</a:t>
            </a:r>
            <a:endParaRPr lang="fr-FR" sz="2200" dirty="0">
              <a:solidFill>
                <a:srgbClr val="FFFFFF"/>
              </a:solidFill>
            </a:endParaRPr>
          </a:p>
        </p:txBody>
      </p:sp>
      <p:sp>
        <p:nvSpPr>
          <p:cNvPr id="8" name="CuadroTexto 7"/>
          <p:cNvSpPr txBox="1"/>
          <p:nvPr/>
        </p:nvSpPr>
        <p:spPr>
          <a:xfrm>
            <a:off x="894397" y="1891083"/>
            <a:ext cx="6725603" cy="769441"/>
          </a:xfrm>
          <a:prstGeom prst="rect">
            <a:avLst/>
          </a:prstGeom>
          <a:noFill/>
        </p:spPr>
        <p:txBody>
          <a:bodyPr wrap="square" rtlCol="0">
            <a:spAutoFit/>
          </a:bodyPr>
          <a:lstStyle/>
          <a:p>
            <a:pPr lvl="0"/>
            <a:r>
              <a:rPr lang="fr-FR" sz="2200" dirty="0">
                <a:solidFill>
                  <a:srgbClr val="FFFFFF"/>
                </a:solidFill>
              </a:rPr>
              <a:t>Malédiction de la terre (Genèse </a:t>
            </a:r>
            <a:r>
              <a:rPr lang="fr-FR" sz="2200" dirty="0" smtClean="0">
                <a:solidFill>
                  <a:srgbClr val="FFFFFF"/>
                </a:solidFill>
              </a:rPr>
              <a:t>3.17</a:t>
            </a:r>
            <a:r>
              <a:rPr lang="fr-FR" sz="2200" dirty="0">
                <a:solidFill>
                  <a:srgbClr val="FFFFFF"/>
                </a:solidFill>
              </a:rPr>
              <a:t>-18 ; </a:t>
            </a:r>
            <a:endParaRPr lang="fr-FR" sz="2200" dirty="0" smtClean="0">
              <a:solidFill>
                <a:srgbClr val="FFFFFF"/>
              </a:solidFill>
            </a:endParaRPr>
          </a:p>
          <a:p>
            <a:pPr lvl="0"/>
            <a:r>
              <a:rPr lang="fr-FR" sz="2200" dirty="0" smtClean="0">
                <a:solidFill>
                  <a:srgbClr val="FFFFFF"/>
                </a:solidFill>
              </a:rPr>
              <a:t>Jérémie </a:t>
            </a:r>
            <a:r>
              <a:rPr lang="fr-FR" sz="2200" dirty="0" smtClean="0">
                <a:solidFill>
                  <a:srgbClr val="FFFFFF"/>
                </a:solidFill>
              </a:rPr>
              <a:t>12.13 </a:t>
            </a:r>
            <a:r>
              <a:rPr lang="fr-FR" sz="2200" dirty="0">
                <a:solidFill>
                  <a:srgbClr val="FFFFFF"/>
                </a:solidFill>
              </a:rPr>
              <a:t>; Romains </a:t>
            </a:r>
            <a:r>
              <a:rPr lang="fr-FR" sz="2200" dirty="0" smtClean="0">
                <a:solidFill>
                  <a:srgbClr val="FFFFFF"/>
                </a:solidFill>
              </a:rPr>
              <a:t>8.20</a:t>
            </a:r>
            <a:r>
              <a:rPr lang="fr-FR" sz="2200" dirty="0">
                <a:solidFill>
                  <a:srgbClr val="FFFFFF"/>
                </a:solidFill>
              </a:rPr>
              <a:t>-22) </a:t>
            </a:r>
            <a:endParaRPr lang="en-US" sz="2200" dirty="0">
              <a:solidFill>
                <a:srgbClr val="FFFFFF"/>
              </a:solidFill>
            </a:endParaRPr>
          </a:p>
        </p:txBody>
      </p:sp>
      <p:sp>
        <p:nvSpPr>
          <p:cNvPr id="9"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3393743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3474230"/>
            <a:ext cx="7772400" cy="1362075"/>
          </a:xfrm>
        </p:spPr>
        <p:txBody>
          <a:bodyPr>
            <a:normAutofit/>
          </a:bodyPr>
          <a:lstStyle/>
          <a:p>
            <a:r>
              <a:rPr lang="en-US" dirty="0">
                <a:solidFill>
                  <a:srgbClr val="FFFFFF"/>
                </a:solidFill>
              </a:rPr>
              <a:t>GRAINES BONNES ET MAUVAISES</a:t>
            </a:r>
          </a:p>
        </p:txBody>
      </p:sp>
      <p:sp>
        <p:nvSpPr>
          <p:cNvPr id="3" name="Marcador de texto 2"/>
          <p:cNvSpPr>
            <a:spLocks noGrp="1"/>
          </p:cNvSpPr>
          <p:nvPr>
            <p:ph type="body" idx="1"/>
          </p:nvPr>
        </p:nvSpPr>
        <p:spPr>
          <a:xfrm>
            <a:off x="722313" y="4167444"/>
            <a:ext cx="7772400" cy="563605"/>
          </a:xfrm>
        </p:spPr>
        <p:txBody>
          <a:bodyPr/>
          <a:lstStyle/>
          <a:p>
            <a:r>
              <a:rPr lang="fr-FR" dirty="0" smtClean="0">
                <a:solidFill>
                  <a:srgbClr val="FFFFFF"/>
                </a:solidFill>
              </a:rPr>
              <a:t>Vivre dans un monde abîmé par le péché</a:t>
            </a:r>
            <a:endParaRPr lang="fr-FR"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075949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a:solidFill>
                  <a:srgbClr val="FFFFFF"/>
                </a:solidFill>
              </a:rPr>
              <a:t>Matthieu </a:t>
            </a:r>
            <a:r>
              <a:rPr lang="fr-FR" dirty="0" smtClean="0">
                <a:solidFill>
                  <a:srgbClr val="FFFFFF"/>
                </a:solidFill>
              </a:rPr>
              <a:t>13.24</a:t>
            </a:r>
            <a:r>
              <a:rPr lang="fr-FR" dirty="0">
                <a:solidFill>
                  <a:srgbClr val="FFFFFF"/>
                </a:solidFill>
              </a:rPr>
              <a:t>-30</a:t>
            </a:r>
            <a:endParaRPr lang="en-US" dirty="0">
              <a:solidFill>
                <a:srgbClr val="FFFFFF"/>
              </a:solidFill>
            </a:endParaRPr>
          </a:p>
        </p:txBody>
      </p:sp>
      <p:sp>
        <p:nvSpPr>
          <p:cNvPr id="3" name="Marcador de contenido 2"/>
          <p:cNvSpPr>
            <a:spLocks noGrp="1"/>
          </p:cNvSpPr>
          <p:nvPr>
            <p:ph idx="1"/>
          </p:nvPr>
        </p:nvSpPr>
        <p:spPr>
          <a:xfrm>
            <a:off x="568960" y="1417638"/>
            <a:ext cx="8006080" cy="4525963"/>
          </a:xfrm>
        </p:spPr>
        <p:txBody>
          <a:bodyPr>
            <a:noAutofit/>
          </a:bodyPr>
          <a:lstStyle/>
          <a:p>
            <a:pPr marL="0" indent="0" algn="just">
              <a:buNone/>
            </a:pPr>
            <a:r>
              <a:rPr lang="fr-FR" sz="2100" dirty="0" smtClean="0">
                <a:solidFill>
                  <a:srgbClr val="FFFFFF"/>
                </a:solidFill>
              </a:rPr>
              <a:t>« Le royaume des cieux est semblable à un homme qui a semé une bonne semence dans son champ. Mais, pendant que les gens dormaient, son ennemi vint, sema de l'ivraie parmi le blé, et s'en alla. Lorsque l'herbe eut poussé et donné du fruit, l'ivraie parut aussi. </a:t>
            </a:r>
          </a:p>
          <a:p>
            <a:pPr marL="0" indent="0" algn="just">
              <a:buNone/>
            </a:pPr>
            <a:r>
              <a:rPr lang="fr-FR" sz="2100" dirty="0" smtClean="0">
                <a:solidFill>
                  <a:srgbClr val="FFFFFF"/>
                </a:solidFill>
              </a:rPr>
              <a:t>Les serviteurs du maître de la maison vinrent lui dire: Seigneur, n'as-tu pas semé une bonne semence dans ton champ? D'où vient donc qu'il y a de l'ivraie?</a:t>
            </a:r>
          </a:p>
          <a:p>
            <a:pPr marL="0" indent="0" algn="just">
              <a:buNone/>
            </a:pPr>
            <a:r>
              <a:rPr lang="fr-FR" sz="2100" dirty="0" smtClean="0">
                <a:solidFill>
                  <a:srgbClr val="FFFFFF"/>
                </a:solidFill>
              </a:rPr>
              <a:t>Il leur répondit: C'est un ennemi qui a fait cela.</a:t>
            </a:r>
          </a:p>
          <a:p>
            <a:pPr marL="0" indent="0" algn="just">
              <a:buNone/>
            </a:pPr>
            <a:r>
              <a:rPr lang="fr-FR" sz="2100" dirty="0" smtClean="0">
                <a:solidFill>
                  <a:srgbClr val="FFFFFF"/>
                </a:solidFill>
              </a:rPr>
              <a:t>Et les serviteurs lui dirent: Veux-tu que nous allions l'arracher?</a:t>
            </a:r>
          </a:p>
          <a:p>
            <a:pPr marL="0" indent="0" algn="just">
              <a:buNone/>
            </a:pPr>
            <a:r>
              <a:rPr lang="fr-FR" sz="2100" dirty="0" smtClean="0">
                <a:solidFill>
                  <a:srgbClr val="FFFFFF"/>
                </a:solidFill>
              </a:rPr>
              <a:t>Non, dit-il, de peur qu'en arrachant l'ivraie, vous ne déraciniez en même temps le blé. Laissez croître ensemble l'un et l'autre jusqu'à la moisson, et, à l'époque de la moisson, je dirai aux moissonneurs: Arrachez d'abord l'ivraie, et liez-la en gerbes pour la brûler, mais amassez le blé dans mon grenier. »</a:t>
            </a:r>
            <a:endParaRPr lang="fr-FR" sz="21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04032743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69650" y="658690"/>
            <a:ext cx="5584224" cy="1192137"/>
          </a:xfrm>
        </p:spPr>
        <p:txBody>
          <a:bodyPr>
            <a:noAutofit/>
          </a:bodyPr>
          <a:lstStyle/>
          <a:p>
            <a:r>
              <a:rPr lang="fr-FR" sz="4000" b="0" dirty="0" smtClean="0">
                <a:solidFill>
                  <a:srgbClr val="FFFFFF"/>
                </a:solidFill>
              </a:rPr>
              <a:t>Dieu n'a pas semé le péché dans ce monde</a:t>
            </a:r>
            <a:endParaRPr lang="fr-FR" sz="4000" b="0" dirty="0">
              <a:solidFill>
                <a:srgbClr val="FFFFFF"/>
              </a:solidFill>
            </a:endParaRPr>
          </a:p>
        </p:txBody>
      </p:sp>
      <p:sp>
        <p:nvSpPr>
          <p:cNvPr id="3" name="Marcador de contenido 2"/>
          <p:cNvSpPr>
            <a:spLocks noGrp="1"/>
          </p:cNvSpPr>
          <p:nvPr>
            <p:ph type="body" sz="half" idx="2"/>
          </p:nvPr>
        </p:nvSpPr>
        <p:spPr>
          <a:xfrm>
            <a:off x="469651" y="2136577"/>
            <a:ext cx="3289793" cy="3435425"/>
          </a:xfrm>
        </p:spPr>
        <p:txBody>
          <a:bodyPr>
            <a:normAutofit/>
          </a:bodyPr>
          <a:lstStyle/>
          <a:p>
            <a:r>
              <a:rPr lang="fr-FR" sz="2200" dirty="0" smtClean="0">
                <a:solidFill>
                  <a:srgbClr val="FFFFFF"/>
                </a:solidFill>
              </a:rPr>
              <a:t>Satan introduit le péché dans le monde. Il accusa le Seigneur d'être le responsable de la mauvaise graine.</a:t>
            </a:r>
            <a:endParaRPr lang="fr-FR" sz="22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7629564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1076" y="1215833"/>
            <a:ext cx="6001964" cy="1192137"/>
          </a:xfrm>
        </p:spPr>
        <p:txBody>
          <a:bodyPr>
            <a:noAutofit/>
          </a:bodyPr>
          <a:lstStyle/>
          <a:p>
            <a:r>
              <a:rPr lang="fr-FR" sz="4000" b="0" dirty="0" smtClean="0">
                <a:solidFill>
                  <a:srgbClr val="FFFFFF"/>
                </a:solidFill>
              </a:rPr>
              <a:t>Un monde avec des graines bonnes et mauvaises</a:t>
            </a:r>
            <a:endParaRPr lang="fr-FR" sz="4000" b="0" dirty="0">
              <a:solidFill>
                <a:srgbClr val="FFFFFF"/>
              </a:solidFill>
            </a:endParaRPr>
          </a:p>
        </p:txBody>
      </p:sp>
      <p:sp>
        <p:nvSpPr>
          <p:cNvPr id="3" name="Marcador de contenido 2"/>
          <p:cNvSpPr>
            <a:spLocks noGrp="1"/>
          </p:cNvSpPr>
          <p:nvPr>
            <p:ph type="body" sz="half" idx="2"/>
          </p:nvPr>
        </p:nvSpPr>
        <p:spPr>
          <a:xfrm>
            <a:off x="581717" y="2693720"/>
            <a:ext cx="4772603" cy="2601129"/>
          </a:xfrm>
        </p:spPr>
        <p:txBody>
          <a:bodyPr>
            <a:normAutofit/>
          </a:bodyPr>
          <a:lstStyle/>
          <a:p>
            <a:pPr marL="342900" indent="-342900" algn="just">
              <a:buFont typeface="Arial"/>
              <a:buChar char="•"/>
            </a:pPr>
            <a:r>
              <a:rPr lang="fr-FR" sz="2200" dirty="0" smtClean="0">
                <a:solidFill>
                  <a:srgbClr val="FFFFFF"/>
                </a:solidFill>
              </a:rPr>
              <a:t>Sur ce monde il existent des bonnes et des mauvaises personnes. </a:t>
            </a:r>
          </a:p>
          <a:p>
            <a:pPr marL="342900" indent="-342900" algn="just">
              <a:buFont typeface="Arial"/>
              <a:buChar char="•"/>
            </a:pPr>
            <a:r>
              <a:rPr lang="fr-FR" sz="2200" dirty="0" smtClean="0">
                <a:solidFill>
                  <a:srgbClr val="FFFFFF"/>
                </a:solidFill>
              </a:rPr>
              <a:t>Ceci ne changera pas avant le retour du Seigneur dans sa gloire.</a:t>
            </a:r>
            <a:endParaRPr lang="fr-FR" sz="22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8640661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19454" y="535935"/>
            <a:ext cx="8136591" cy="823852"/>
          </a:xfrm>
        </p:spPr>
        <p:txBody>
          <a:bodyPr>
            <a:noAutofit/>
          </a:bodyPr>
          <a:lstStyle/>
          <a:p>
            <a:pPr algn="ctr"/>
            <a:r>
              <a:rPr lang="en-US" sz="4400" b="0" dirty="0" smtClean="0">
                <a:solidFill>
                  <a:srgbClr val="FFFFFF"/>
                </a:solidFill>
              </a:rPr>
              <a:t>LE BLÉ </a:t>
            </a:r>
            <a:r>
              <a:rPr lang="en-US" sz="4400" b="0" dirty="0" smtClean="0">
                <a:solidFill>
                  <a:srgbClr val="FFFFFF"/>
                </a:solidFill>
              </a:rPr>
              <a:t>ET L’</a:t>
            </a:r>
            <a:r>
              <a:rPr lang="en-US" sz="4400" b="0" dirty="0" smtClean="0">
                <a:solidFill>
                  <a:srgbClr val="FFFFFF"/>
                </a:solidFill>
              </a:rPr>
              <a:t>IVRAIE</a:t>
            </a:r>
            <a:endParaRPr lang="en-US" sz="4400" b="0" dirty="0">
              <a:solidFill>
                <a:srgbClr val="FFFFFF"/>
              </a:solidFill>
            </a:endParaRPr>
          </a:p>
        </p:txBody>
      </p:sp>
      <p:sp>
        <p:nvSpPr>
          <p:cNvPr id="3" name="Marcador de contenido 2"/>
          <p:cNvSpPr>
            <a:spLocks noGrp="1"/>
          </p:cNvSpPr>
          <p:nvPr>
            <p:ph type="body" sz="half" idx="2"/>
          </p:nvPr>
        </p:nvSpPr>
        <p:spPr>
          <a:xfrm>
            <a:off x="622647" y="1645557"/>
            <a:ext cx="7962277" cy="1067164"/>
          </a:xfrm>
        </p:spPr>
        <p:txBody>
          <a:bodyPr>
            <a:normAutofit/>
          </a:bodyPr>
          <a:lstStyle/>
          <a:p>
            <a:pPr algn="just"/>
            <a:r>
              <a:rPr lang="fr-FR" sz="2200" dirty="0" smtClean="0">
                <a:solidFill>
                  <a:srgbClr val="FFFFFF"/>
                </a:solidFill>
              </a:rPr>
              <a:t>Le blé et l'ivraie sont très similaires. Seulement un </a:t>
            </a:r>
            <a:r>
              <a:rPr lang="fr-FR" sz="2200" dirty="0" err="1" smtClean="0">
                <a:solidFill>
                  <a:srgbClr val="FFFFFF"/>
                </a:solidFill>
              </a:rPr>
              <a:t>oeil</a:t>
            </a:r>
            <a:r>
              <a:rPr lang="fr-FR" sz="2200" dirty="0" smtClean="0">
                <a:solidFill>
                  <a:srgbClr val="FFFFFF"/>
                </a:solidFill>
              </a:rPr>
              <a:t> entraîné peut les différentier.</a:t>
            </a:r>
            <a:endParaRPr lang="fr-FR" sz="2200" dirty="0">
              <a:solidFill>
                <a:srgbClr val="FFFFFF"/>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1996" y="2851193"/>
            <a:ext cx="3431505" cy="3478272"/>
          </a:xfrm>
          <a:prstGeom prst="rect">
            <a:avLst/>
          </a:prstGeom>
          <a:ln>
            <a:solidFill>
              <a:schemeClr val="bg1"/>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7529347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fr-FR" sz="4800" dirty="0" smtClean="0">
                <a:solidFill>
                  <a:schemeClr val="bg1"/>
                </a:solidFill>
              </a:rPr>
              <a:t>Pourquoi la douleur, la souffrance et la mort ?</a:t>
            </a:r>
            <a:endParaRPr lang="fr-FR"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fr-FR" dirty="0" smtClean="0">
                <a:solidFill>
                  <a:srgbClr val="FFFFFF"/>
                </a:solidFill>
              </a:rPr>
              <a:t>Sujet 4</a:t>
            </a:r>
            <a:endParaRPr lang="fr-FR"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Tree>
    <p:extLst>
      <p:ext uri="{BB962C8B-B14F-4D97-AF65-F5344CB8AC3E}">
        <p14:creationId xmlns:p14="http://schemas.microsoft.com/office/powerpoint/2010/main" val="245375225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56422" y="271236"/>
            <a:ext cx="7567476" cy="870399"/>
          </a:xfrm>
        </p:spPr>
        <p:txBody>
          <a:bodyPr>
            <a:noAutofit/>
          </a:bodyPr>
          <a:lstStyle/>
          <a:p>
            <a:pPr algn="ctr"/>
            <a:r>
              <a:rPr lang="fr-FR" sz="4000" b="0" dirty="0" smtClean="0">
                <a:solidFill>
                  <a:srgbClr val="FFFFFF"/>
                </a:solidFill>
              </a:rPr>
              <a:t>Seulement Dieu peut juger</a:t>
            </a:r>
            <a:endParaRPr lang="fr-FR" sz="4000" b="0" dirty="0">
              <a:solidFill>
                <a:srgbClr val="FFFFFF"/>
              </a:solidFill>
            </a:endParaRPr>
          </a:p>
        </p:txBody>
      </p:sp>
      <p:sp>
        <p:nvSpPr>
          <p:cNvPr id="3" name="Marcador de contenido 2"/>
          <p:cNvSpPr>
            <a:spLocks noGrp="1"/>
          </p:cNvSpPr>
          <p:nvPr>
            <p:ph type="body" sz="half" idx="2"/>
          </p:nvPr>
        </p:nvSpPr>
        <p:spPr>
          <a:xfrm>
            <a:off x="1104732" y="1337687"/>
            <a:ext cx="7223365" cy="1842913"/>
          </a:xfrm>
        </p:spPr>
        <p:txBody>
          <a:bodyPr>
            <a:normAutofit/>
          </a:bodyPr>
          <a:lstStyle/>
          <a:p>
            <a:pPr algn="just"/>
            <a:r>
              <a:rPr lang="fr-FR" sz="2200" dirty="0" smtClean="0">
                <a:solidFill>
                  <a:srgbClr val="FFFFFF"/>
                </a:solidFill>
              </a:rPr>
              <a:t>Il ne nous incombe pas de décider qui sont les bons et les mauvais. Il est le seul qui peut faire le travail de séparation.</a:t>
            </a:r>
            <a:endParaRPr lang="fr-FR" sz="22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0557516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19454" y="535935"/>
            <a:ext cx="8136591" cy="823852"/>
          </a:xfrm>
        </p:spPr>
        <p:txBody>
          <a:bodyPr>
            <a:noAutofit/>
          </a:bodyPr>
          <a:lstStyle/>
          <a:p>
            <a:pPr algn="ctr"/>
            <a:r>
              <a:rPr lang="fr-FR" sz="4400" b="0" dirty="0" smtClean="0">
                <a:solidFill>
                  <a:srgbClr val="FFFFFF"/>
                </a:solidFill>
              </a:rPr>
              <a:t>Nous devons attendre</a:t>
            </a:r>
            <a:endParaRPr lang="fr-FR" sz="4400" b="0" dirty="0">
              <a:solidFill>
                <a:srgbClr val="FFFFFF"/>
              </a:solidFill>
            </a:endParaRPr>
          </a:p>
        </p:txBody>
      </p:sp>
      <p:sp>
        <p:nvSpPr>
          <p:cNvPr id="3" name="Marcador de contenido 2"/>
          <p:cNvSpPr>
            <a:spLocks noGrp="1"/>
          </p:cNvSpPr>
          <p:nvPr>
            <p:ph type="body" sz="half" idx="2"/>
          </p:nvPr>
        </p:nvSpPr>
        <p:spPr>
          <a:xfrm>
            <a:off x="693768" y="2214516"/>
            <a:ext cx="3497232" cy="3086949"/>
          </a:xfrm>
        </p:spPr>
        <p:txBody>
          <a:bodyPr>
            <a:normAutofit/>
          </a:bodyPr>
          <a:lstStyle/>
          <a:p>
            <a:pPr algn="just"/>
            <a:r>
              <a:rPr lang="fr-FR" sz="2200" dirty="0" smtClean="0">
                <a:solidFill>
                  <a:srgbClr val="FFFFFF"/>
                </a:solidFill>
              </a:rPr>
              <a:t>Les bonnes et les mauvaises graines doivent pousser ensemble pour ne pas endommager le blé. L'ivraie doit montrer son « vrai caractère » et ensuite elle sera déracinée.</a:t>
            </a:r>
            <a:endParaRPr lang="fr-FR" sz="2200" dirty="0">
              <a:solidFill>
                <a:srgbClr val="FFFFFF"/>
              </a:solidFill>
            </a:endParaRPr>
          </a:p>
        </p:txBody>
      </p:sp>
      <p:pic>
        <p:nvPicPr>
          <p:cNvPr id="6" name="Imagen 5" descr="ThinkstockPhotos-507633388.jpg"/>
          <p:cNvPicPr>
            <a:picLocks noChangeAspect="1"/>
          </p:cNvPicPr>
          <p:nvPr/>
        </p:nvPicPr>
        <p:blipFill rotWithShape="1">
          <a:blip r:embed="rId2" cstate="print">
            <a:extLst>
              <a:ext uri="{28A0092B-C50C-407E-A947-70E740481C1C}">
                <a14:useLocalDpi xmlns:a14="http://schemas.microsoft.com/office/drawing/2010/main" val="0"/>
              </a:ext>
            </a:extLst>
          </a:blip>
          <a:srcRect l="17463" r="15135"/>
          <a:stretch/>
        </p:blipFill>
        <p:spPr>
          <a:xfrm>
            <a:off x="4623649" y="1881633"/>
            <a:ext cx="3846860" cy="3810000"/>
          </a:xfrm>
          <a:prstGeom prst="rect">
            <a:avLst/>
          </a:prstGeom>
          <a:ln>
            <a:solidFill>
              <a:schemeClr val="bg1">
                <a:lumMod val="9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08439940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5453" y="1094173"/>
            <a:ext cx="5471436" cy="1192137"/>
          </a:xfrm>
        </p:spPr>
        <p:txBody>
          <a:bodyPr>
            <a:noAutofit/>
          </a:bodyPr>
          <a:lstStyle/>
          <a:p>
            <a:r>
              <a:rPr lang="fr-FR" sz="4400" b="0" dirty="0" smtClean="0">
                <a:solidFill>
                  <a:srgbClr val="FFFFFF"/>
                </a:solidFill>
              </a:rPr>
              <a:t>Le mal ne prévaut pas</a:t>
            </a:r>
            <a:endParaRPr lang="fr-FR" sz="4400" b="0" dirty="0">
              <a:solidFill>
                <a:srgbClr val="FFFFFF"/>
              </a:solidFill>
            </a:endParaRPr>
          </a:p>
        </p:txBody>
      </p:sp>
      <p:sp>
        <p:nvSpPr>
          <p:cNvPr id="3" name="Marcador de contenido 2"/>
          <p:cNvSpPr>
            <a:spLocks noGrp="1"/>
          </p:cNvSpPr>
          <p:nvPr>
            <p:ph type="body" sz="half" idx="2"/>
          </p:nvPr>
        </p:nvSpPr>
        <p:spPr>
          <a:xfrm>
            <a:off x="545453" y="2609048"/>
            <a:ext cx="4311688" cy="2988314"/>
          </a:xfrm>
        </p:spPr>
        <p:txBody>
          <a:bodyPr>
            <a:normAutofit/>
          </a:bodyPr>
          <a:lstStyle/>
          <a:p>
            <a:r>
              <a:rPr lang="fr-FR" sz="2200" dirty="0" smtClean="0">
                <a:solidFill>
                  <a:srgbClr val="FFFFFF"/>
                </a:solidFill>
              </a:rPr>
              <a:t>« Il essuiera toute larme de leurs yeux, et la mort ne sera plus, et il n'y aura plus ni deuil, ni cri, ni douleur, car les premières choses ont disparu. » (Apocalypse 21.4)</a:t>
            </a:r>
            <a:endParaRPr lang="fr-FR" sz="22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49391275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722313" y="1068133"/>
            <a:ext cx="7476925" cy="1323691"/>
          </a:xfrm>
        </p:spPr>
        <p:txBody>
          <a:bodyPr>
            <a:normAutofit/>
          </a:bodyPr>
          <a:lstStyle/>
          <a:p>
            <a:r>
              <a:rPr lang="es-ES" sz="4400" dirty="0">
                <a:solidFill>
                  <a:srgbClr val="FFFFFF"/>
                </a:solidFill>
              </a:rPr>
              <a:t>PLUS QUE VAINQUEURS</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336220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Une grande vérité</a:t>
            </a:r>
            <a:endParaRPr lang="fr-FR" dirty="0">
              <a:solidFill>
                <a:srgbClr val="FFFFFF"/>
              </a:solidFill>
            </a:endParaRPr>
          </a:p>
        </p:txBody>
      </p:sp>
      <p:sp>
        <p:nvSpPr>
          <p:cNvPr id="3" name="Marcador de contenido 2"/>
          <p:cNvSpPr>
            <a:spLocks noGrp="1"/>
          </p:cNvSpPr>
          <p:nvPr>
            <p:ph idx="1"/>
          </p:nvPr>
        </p:nvSpPr>
        <p:spPr>
          <a:xfrm>
            <a:off x="617490" y="1600200"/>
            <a:ext cx="7939313" cy="4525963"/>
          </a:xfrm>
        </p:spPr>
        <p:txBody>
          <a:bodyPr>
            <a:noAutofit/>
          </a:bodyPr>
          <a:lstStyle/>
          <a:p>
            <a:pPr marL="0" indent="0" algn="just">
              <a:buNone/>
            </a:pPr>
            <a:r>
              <a:rPr lang="fr-FR" sz="2500" dirty="0" smtClean="0">
                <a:solidFill>
                  <a:srgbClr val="FFFFFF"/>
                </a:solidFill>
              </a:rPr>
              <a:t>« Qui nous séparera de l'amour de Christ? Sera-ce la tribulation, ou l'angoisse, ou la persécution, ou la faim, ou la nudité, ou le péril, ou l'épée? selon qu'il est écrit: C'est à cause de toi qu'on nous met à mort tout le jour, Qu'on nous regarde comme des brebis destinées à la boucherie. Mais dans toutes ces choses nous sommes plus que vainqueurs par celui qui nous a aimés. Car j'ai l'assurance que ni la mort ni la vie, ni les anges ni les dominations, ni les choses présentes ni les choses à venir, ni les puissances, ni la hauteur, ni la profondeur, ni aucune autre créature ne pourra nous séparer de l'amour de Dieu manifesté en Jésus Christ notre Seigneur. » (Romains 8.35-39)</a:t>
            </a:r>
            <a:endParaRPr lang="fr-FR" sz="25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859306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Rien ne peut nous séparer de Jésus</a:t>
            </a:r>
            <a:endParaRPr lang="fr-FR" dirty="0">
              <a:solidFill>
                <a:srgbClr val="FFFFFF"/>
              </a:solidFill>
            </a:endParaRPr>
          </a:p>
        </p:txBody>
      </p:sp>
      <p:sp>
        <p:nvSpPr>
          <p:cNvPr id="3" name="Marcador de contenido 2"/>
          <p:cNvSpPr>
            <a:spLocks noGrp="1"/>
          </p:cNvSpPr>
          <p:nvPr>
            <p:ph idx="1"/>
          </p:nvPr>
        </p:nvSpPr>
        <p:spPr/>
        <p:txBody>
          <a:bodyPr>
            <a:normAutofit lnSpcReduction="10000"/>
          </a:bodyPr>
          <a:lstStyle/>
          <a:p>
            <a:pPr algn="just"/>
            <a:r>
              <a:rPr lang="fr-FR" sz="2800" dirty="0" smtClean="0">
                <a:solidFill>
                  <a:srgbClr val="FFFFFF"/>
                </a:solidFill>
              </a:rPr>
              <a:t>La souffrance ne peut pas nous séparer de Dieu.</a:t>
            </a:r>
          </a:p>
          <a:p>
            <a:pPr algn="just"/>
            <a:r>
              <a:rPr lang="fr-FR" sz="2800" dirty="0" smtClean="0">
                <a:solidFill>
                  <a:srgbClr val="FFFFFF"/>
                </a:solidFill>
              </a:rPr>
              <a:t>La douleur n'a pas besoin de nous séparer du Seigneur.</a:t>
            </a:r>
          </a:p>
          <a:p>
            <a:pPr algn="just"/>
            <a:r>
              <a:rPr lang="fr-FR" sz="2800" dirty="0" smtClean="0">
                <a:solidFill>
                  <a:srgbClr val="FFFFFF"/>
                </a:solidFill>
              </a:rPr>
              <a:t>La Bible dit : «Dieu est pour nous un refuge et un appui, Un secours qui ne manque jamais dans la détresse. C'est pourquoi nous sommes sans crainte quand la terre est bouleversée, Et que les montagnes chancellent au </a:t>
            </a:r>
            <a:r>
              <a:rPr lang="fr-FR" sz="2800" dirty="0" err="1" smtClean="0">
                <a:solidFill>
                  <a:srgbClr val="FFFFFF"/>
                </a:solidFill>
              </a:rPr>
              <a:t>coeur</a:t>
            </a:r>
            <a:r>
              <a:rPr lang="fr-FR" sz="2800" dirty="0" smtClean="0">
                <a:solidFill>
                  <a:srgbClr val="FFFFFF"/>
                </a:solidFill>
              </a:rPr>
              <a:t> des mers, Quand les flots de la mer mugissent, écument, Se soulèvent jusqu'à faire trembler les montagnes. » (Psaumes 46.1-3)</a:t>
            </a:r>
            <a:endParaRPr lang="fr-FR" sz="26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839480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ThinkstockPhotos-490608890.jpg"/>
          <p:cNvPicPr>
            <a:picLocks noChangeAspect="1"/>
          </p:cNvPicPr>
          <p:nvPr/>
        </p:nvPicPr>
        <p:blipFill rotWithShape="1">
          <a:blip r:embed="rId2" cstate="print">
            <a:extLst>
              <a:ext uri="{28A0092B-C50C-407E-A947-70E740481C1C}">
                <a14:useLocalDpi xmlns:a14="http://schemas.microsoft.com/office/drawing/2010/main" val="0"/>
              </a:ext>
            </a:extLst>
          </a:blip>
          <a:srcRect l="9303" r="6463"/>
          <a:stretch/>
        </p:blipFill>
        <p:spPr>
          <a:xfrm>
            <a:off x="5570656" y="1915148"/>
            <a:ext cx="3307615" cy="2878280"/>
          </a:xfrm>
          <a:prstGeom prst="rect">
            <a:avLst/>
          </a:prstGeom>
          <a:ln>
            <a:solidFill>
              <a:schemeClr val="bg1">
                <a:lumMod val="95000"/>
              </a:schemeClr>
            </a:solidFill>
          </a:ln>
        </p:spPr>
      </p:pic>
      <p:sp>
        <p:nvSpPr>
          <p:cNvPr id="2" name="Título 1"/>
          <p:cNvSpPr>
            <a:spLocks noGrp="1"/>
          </p:cNvSpPr>
          <p:nvPr>
            <p:ph type="title"/>
          </p:nvPr>
        </p:nvSpPr>
        <p:spPr/>
        <p:txBody>
          <a:bodyPr/>
          <a:lstStyle/>
          <a:p>
            <a:r>
              <a:rPr lang="fr-FR" dirty="0" smtClean="0">
                <a:solidFill>
                  <a:srgbClr val="FFFFFF"/>
                </a:solidFill>
              </a:rPr>
              <a:t>Le pouvoir de l'amour de Dieu</a:t>
            </a:r>
            <a:endParaRPr lang="fr-FR" dirty="0">
              <a:solidFill>
                <a:srgbClr val="FFFFFF"/>
              </a:solidFill>
            </a:endParaRPr>
          </a:p>
        </p:txBody>
      </p:sp>
      <p:sp>
        <p:nvSpPr>
          <p:cNvPr id="3" name="Marcador de contenido 2"/>
          <p:cNvSpPr>
            <a:spLocks noGrp="1"/>
          </p:cNvSpPr>
          <p:nvPr>
            <p:ph sz="half" idx="1"/>
          </p:nvPr>
        </p:nvSpPr>
        <p:spPr>
          <a:xfrm>
            <a:off x="182880" y="2164969"/>
            <a:ext cx="5225216" cy="3528044"/>
          </a:xfrm>
        </p:spPr>
        <p:txBody>
          <a:bodyPr>
            <a:normAutofit/>
          </a:bodyPr>
          <a:lstStyle/>
          <a:p>
            <a:r>
              <a:rPr lang="fr-FR" sz="2600" dirty="0" smtClean="0">
                <a:solidFill>
                  <a:srgbClr val="FFFFFF"/>
                </a:solidFill>
              </a:rPr>
              <a:t>« De loin l'Éternel se montre à moi: Je t'aime d'un amour éternel; C'est pourquoi je te conserve ma bonté. » (Jérémie 31.3)</a:t>
            </a:r>
            <a:endParaRPr lang="fr-FR" sz="26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08580767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7374"/>
            <a:ext cx="8229600" cy="1143000"/>
          </a:xfrm>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a:xfrm>
            <a:off x="457200" y="1353620"/>
            <a:ext cx="8229600" cy="4525963"/>
          </a:xfrm>
        </p:spPr>
        <p:txBody>
          <a:bodyPr>
            <a:noAutofit/>
          </a:bodyPr>
          <a:lstStyle/>
          <a:p>
            <a:pPr algn="just"/>
            <a:r>
              <a:rPr lang="fr-FR" sz="2500" dirty="0" smtClean="0">
                <a:solidFill>
                  <a:srgbClr val="FFFFFF"/>
                </a:solidFill>
              </a:rPr>
              <a:t>Dieu n'a pas créé le diable ; il a créé un ange parfait. La perfection de Lucifer était contrainte par la liberté ; un esclave ne pouvait pas être parfait. Malheureusement, il se rebella contre le Seigneur. Le Seigneur avertit Adam et Ève sur la présence d'un ennemi mais ils désobéirent de toute manière. Les effets du péché se manifestèrent sur Adam et Ève, les êtres humains et la nature. </a:t>
            </a:r>
            <a:br>
              <a:rPr lang="fr-FR" sz="2500" dirty="0" smtClean="0">
                <a:solidFill>
                  <a:srgbClr val="FFFFFF"/>
                </a:solidFill>
              </a:rPr>
            </a:br>
            <a:r>
              <a:rPr lang="fr-FR" sz="2500" dirty="0" smtClean="0">
                <a:solidFill>
                  <a:srgbClr val="FFFFFF"/>
                </a:solidFill>
              </a:rPr>
              <a:t>La souffrance et la douleur sont des conséquences du péché que Satan introduit dans ce monde. </a:t>
            </a:r>
            <a:br>
              <a:rPr lang="fr-FR" sz="2500" dirty="0" smtClean="0">
                <a:solidFill>
                  <a:srgbClr val="FFFFFF"/>
                </a:solidFill>
              </a:rPr>
            </a:br>
            <a:r>
              <a:rPr lang="fr-FR" sz="2500" dirty="0" smtClean="0">
                <a:solidFill>
                  <a:srgbClr val="FFFFFF"/>
                </a:solidFill>
              </a:rPr>
              <a:t>Néanmoins, ni le péché ni la souffrance ni la douleur peuvent nous séparer de Jésus. Il nous aide à être plus que des vainqueurs.</a:t>
            </a:r>
            <a:endParaRPr lang="fr-FR" sz="25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216886" cy="1143000"/>
          </a:xfrm>
        </p:spPr>
        <p:txBody>
          <a:bodyPr/>
          <a:lstStyle/>
          <a:p>
            <a:r>
              <a:rPr lang="fr-FR" dirty="0" smtClean="0">
                <a:solidFill>
                  <a:srgbClr val="FFFFFF"/>
                </a:solidFill>
              </a:rPr>
              <a:t>L'amour d'un missionnaire</a:t>
            </a:r>
            <a:endParaRPr lang="fr-FR" dirty="0">
              <a:solidFill>
                <a:srgbClr val="FFFFFF"/>
              </a:solidFill>
            </a:endParaRPr>
          </a:p>
        </p:txBody>
      </p:sp>
      <p:sp>
        <p:nvSpPr>
          <p:cNvPr id="3" name="Marcador de contenido 2"/>
          <p:cNvSpPr>
            <a:spLocks noGrp="1"/>
          </p:cNvSpPr>
          <p:nvPr>
            <p:ph idx="1"/>
          </p:nvPr>
        </p:nvSpPr>
        <p:spPr>
          <a:xfrm>
            <a:off x="666810" y="1600200"/>
            <a:ext cx="7729708" cy="4525963"/>
          </a:xfrm>
        </p:spPr>
        <p:txBody>
          <a:bodyPr>
            <a:noAutofit/>
          </a:bodyPr>
          <a:lstStyle/>
          <a:p>
            <a:pPr algn="just"/>
            <a:r>
              <a:rPr lang="fr-FR" sz="2500" dirty="0" smtClean="0">
                <a:solidFill>
                  <a:srgbClr val="FFFFFF"/>
                </a:solidFill>
              </a:rPr>
              <a:t>Le renommé missionnaire </a:t>
            </a:r>
            <a:r>
              <a:rPr lang="fr-FR" sz="2500" dirty="0" err="1" smtClean="0">
                <a:solidFill>
                  <a:srgbClr val="FFFFFF"/>
                </a:solidFill>
              </a:rPr>
              <a:t>Adoniram</a:t>
            </a:r>
            <a:r>
              <a:rPr lang="fr-FR" sz="2500" dirty="0" smtClean="0">
                <a:solidFill>
                  <a:srgbClr val="FFFFFF"/>
                </a:solidFill>
              </a:rPr>
              <a:t> </a:t>
            </a:r>
            <a:r>
              <a:rPr lang="fr-FR" sz="2500" dirty="0" err="1" smtClean="0">
                <a:solidFill>
                  <a:srgbClr val="FFFFFF"/>
                </a:solidFill>
              </a:rPr>
              <a:t>Judson</a:t>
            </a:r>
            <a:r>
              <a:rPr lang="fr-FR" sz="2500" dirty="0" smtClean="0">
                <a:solidFill>
                  <a:srgbClr val="FFFFFF"/>
                </a:solidFill>
              </a:rPr>
              <a:t> supporta des épreuves très dures en essayant d'atteindre les égarés.</a:t>
            </a:r>
          </a:p>
          <a:p>
            <a:pPr algn="just"/>
            <a:r>
              <a:rPr lang="fr-FR" sz="2500" dirty="0" smtClean="0">
                <a:solidFill>
                  <a:srgbClr val="FFFFFF"/>
                </a:solidFill>
              </a:rPr>
              <a:t>Pendant sept années douloureuses il a souffert de la faim et de la misère. Pendant tout ce temps il fut prisonnier à Ava, et il fut, en plus, exposé aux plus terribles maltraitances durant 17 mois.</a:t>
            </a:r>
          </a:p>
          <a:p>
            <a:pPr algn="just"/>
            <a:r>
              <a:rPr lang="fr-FR" sz="2500" dirty="0" smtClean="0">
                <a:solidFill>
                  <a:srgbClr val="FFFFFF"/>
                </a:solidFill>
              </a:rPr>
              <a:t>En conséquence, il porta pour le reste de sa vie des marques provoquées par les chaînes et les menottes qui le tenaient si cruellement attaché.</a:t>
            </a:r>
            <a:endParaRPr lang="fr-FR" sz="2500" dirty="0">
              <a:solidFill>
                <a:srgbClr val="FFFFFF"/>
              </a:solidFill>
            </a:endParaRPr>
          </a:p>
        </p:txBody>
      </p:sp>
      <p:pic>
        <p:nvPicPr>
          <p:cNvPr id="8" name="Imagen 7"/>
          <p:cNvPicPr>
            <a:picLocks noChangeAspect="1"/>
          </p:cNvPicPr>
          <p:nvPr/>
        </p:nvPicPr>
        <p:blipFill rotWithShape="1">
          <a:blip r:embed="rId2"/>
          <a:srcRect l="27165" r="27430"/>
          <a:stretch/>
        </p:blipFill>
        <p:spPr>
          <a:xfrm>
            <a:off x="7674086" y="382754"/>
            <a:ext cx="1020680" cy="1123951"/>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654133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216886" cy="1143000"/>
          </a:xfrm>
        </p:spPr>
        <p:txBody>
          <a:bodyPr/>
          <a:lstStyle/>
          <a:p>
            <a:r>
              <a:rPr lang="fr-FR" dirty="0" smtClean="0">
                <a:solidFill>
                  <a:srgbClr val="FFFFFF"/>
                </a:solidFill>
              </a:rPr>
              <a:t>L'amour d'un missionnaire</a:t>
            </a:r>
            <a:endParaRPr lang="fr-FR" dirty="0">
              <a:solidFill>
                <a:srgbClr val="FFFFFF"/>
              </a:solidFill>
            </a:endParaRPr>
          </a:p>
        </p:txBody>
      </p:sp>
      <p:sp>
        <p:nvSpPr>
          <p:cNvPr id="3" name="Marcador de contenido 2"/>
          <p:cNvSpPr>
            <a:spLocks noGrp="1"/>
          </p:cNvSpPr>
          <p:nvPr>
            <p:ph idx="1"/>
          </p:nvPr>
        </p:nvSpPr>
        <p:spPr>
          <a:xfrm>
            <a:off x="641144" y="1687364"/>
            <a:ext cx="7804688" cy="4525963"/>
          </a:xfrm>
        </p:spPr>
        <p:txBody>
          <a:bodyPr>
            <a:noAutofit/>
          </a:bodyPr>
          <a:lstStyle/>
          <a:p>
            <a:pPr algn="just"/>
            <a:r>
              <a:rPr lang="fr-FR" sz="2600" dirty="0" smtClean="0">
                <a:solidFill>
                  <a:srgbClr val="FFFFFF"/>
                </a:solidFill>
              </a:rPr>
              <a:t>Refusant d'être découragé, une fois libéré il demanda la permission d'entrer dans une autre province où il pourrait continuer à prêcher l'Évangile. </a:t>
            </a:r>
          </a:p>
          <a:p>
            <a:pPr algn="just"/>
            <a:r>
              <a:rPr lang="fr-FR" sz="2600" dirty="0" smtClean="0">
                <a:solidFill>
                  <a:srgbClr val="FFFFFF"/>
                </a:solidFill>
              </a:rPr>
              <a:t>L'impie souverain refusa indigné sa pétition en disant : « Mon peuple n'est pas suffisamment sot pour écouter ce qu'un missionnaire puisse dire, mais je crains qu'ils puissent se convertir à votre religion impressionnés par vos cicatrices ! »</a:t>
            </a:r>
            <a:endParaRPr lang="fr-FR" sz="2600" spc="60" dirty="0">
              <a:solidFill>
                <a:srgbClr val="FFFFFF"/>
              </a:solidFill>
            </a:endParaRPr>
          </a:p>
        </p:txBody>
      </p:sp>
      <p:pic>
        <p:nvPicPr>
          <p:cNvPr id="5" name="Imagen 4"/>
          <p:cNvPicPr>
            <a:picLocks noChangeAspect="1"/>
          </p:cNvPicPr>
          <p:nvPr/>
        </p:nvPicPr>
        <p:blipFill rotWithShape="1">
          <a:blip r:embed="rId2"/>
          <a:srcRect l="27165" r="27430"/>
          <a:stretch/>
        </p:blipFill>
        <p:spPr>
          <a:xfrm>
            <a:off x="7674086" y="382754"/>
            <a:ext cx="1020680" cy="1123951"/>
          </a:xfrm>
          <a:prstGeom prst="rect">
            <a:avLst/>
          </a:prstGeom>
          <a:ln>
            <a:solidFill>
              <a:schemeClr val="bg1">
                <a:lumMod val="9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069880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06609" y="746125"/>
            <a:ext cx="3771153" cy="1561827"/>
          </a:xfrm>
        </p:spPr>
        <p:txBody>
          <a:bodyPr>
            <a:noAutofit/>
          </a:bodyPr>
          <a:lstStyle/>
          <a:p>
            <a:r>
              <a:rPr lang="fr-FR" sz="4800" b="0" dirty="0" smtClean="0">
                <a:solidFill>
                  <a:srgbClr val="FFFFFF"/>
                </a:solidFill>
              </a:rPr>
              <a:t>Le mystère de la douleur</a:t>
            </a:r>
            <a:endParaRPr lang="fr-FR" sz="4800" b="0" dirty="0">
              <a:solidFill>
                <a:srgbClr val="FFFFFF"/>
              </a:solidFill>
            </a:endParaRPr>
          </a:p>
        </p:txBody>
      </p:sp>
      <p:sp>
        <p:nvSpPr>
          <p:cNvPr id="4" name="Marcador de texto 3"/>
          <p:cNvSpPr>
            <a:spLocks noGrp="1"/>
          </p:cNvSpPr>
          <p:nvPr>
            <p:ph type="body" sz="half" idx="2"/>
          </p:nvPr>
        </p:nvSpPr>
        <p:spPr>
          <a:xfrm>
            <a:off x="606611" y="2746375"/>
            <a:ext cx="3337860" cy="2468096"/>
          </a:xfrm>
        </p:spPr>
        <p:txBody>
          <a:bodyPr>
            <a:normAutofit/>
          </a:bodyPr>
          <a:lstStyle/>
          <a:p>
            <a:r>
              <a:rPr lang="fr-FR" sz="2200" dirty="0" smtClean="0">
                <a:solidFill>
                  <a:srgbClr val="FFFFFF"/>
                </a:solidFill>
              </a:rPr>
              <a:t>Si Dieu a créé un monde parfait, pourquoi la douleur, la souffrance et la mort </a:t>
            </a:r>
            <a:r>
              <a:rPr lang="fr-FR" sz="2200" dirty="0" err="1" smtClean="0">
                <a:solidFill>
                  <a:srgbClr val="FFFFFF"/>
                </a:solidFill>
              </a:rPr>
              <a:t>existentelles</a:t>
            </a:r>
            <a:r>
              <a:rPr lang="fr-FR" sz="2200" dirty="0" smtClean="0">
                <a:solidFill>
                  <a:srgbClr val="FFFFFF"/>
                </a:solidFill>
              </a:rPr>
              <a:t> ? La douleur est un mystère.</a:t>
            </a:r>
            <a:endParaRPr lang="fr-FR" sz="22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565454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1787770" y="1811126"/>
            <a:ext cx="5255846" cy="4525963"/>
          </a:xfrm>
        </p:spPr>
        <p:txBody>
          <a:bodyPr>
            <a:normAutofit fontScale="92500"/>
          </a:bodyPr>
          <a:lstStyle/>
          <a:p>
            <a:pPr algn="just"/>
            <a:r>
              <a:rPr lang="fr-FR" sz="2500" dirty="0" smtClean="0">
                <a:solidFill>
                  <a:srgbClr val="FFFFFF"/>
                </a:solidFill>
              </a:rPr>
              <a:t>La Bible dit : « Venez à moi, vous tous qui êtes fatigués et chargés, et je vous donnerai du repos. Prenez mon joug sur vous et recevez mes instructions, car je suis doux et humble de </a:t>
            </a:r>
            <a:r>
              <a:rPr lang="fr-FR" sz="2500" dirty="0" err="1" smtClean="0">
                <a:solidFill>
                  <a:srgbClr val="FFFFFF"/>
                </a:solidFill>
              </a:rPr>
              <a:t>coeur</a:t>
            </a:r>
            <a:r>
              <a:rPr lang="fr-FR" sz="2500" dirty="0" smtClean="0">
                <a:solidFill>
                  <a:srgbClr val="FFFFFF"/>
                </a:solidFill>
              </a:rPr>
              <a:t>; et vous trouverez du repos pour vos âmes. Car mon joug est doux, et mon fardeau léger. » (Matthieu 11.28-30) </a:t>
            </a:r>
            <a:br>
              <a:rPr lang="fr-FR" sz="2500" dirty="0" smtClean="0">
                <a:solidFill>
                  <a:srgbClr val="FFFFFF"/>
                </a:solidFill>
              </a:rPr>
            </a:br>
            <a:endParaRPr lang="fr-FR" sz="2500" dirty="0" smtClean="0">
              <a:solidFill>
                <a:srgbClr val="FFFFFF"/>
              </a:solidFill>
            </a:endParaRPr>
          </a:p>
          <a:p>
            <a:pPr algn="just"/>
            <a:r>
              <a:rPr lang="fr-FR" sz="2500" dirty="0" smtClean="0">
                <a:solidFill>
                  <a:srgbClr val="FFFFFF"/>
                </a:solidFill>
              </a:rPr>
              <a:t>Êtes-vous prêt à aller vers Jésus pour que votre âme reçoive du repos ?</a:t>
            </a:r>
            <a:endParaRPr lang="fr-FR"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311390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606612" y="3505200"/>
            <a:ext cx="7872789" cy="2886456"/>
          </a:xfrm>
        </p:spPr>
        <p:txBody>
          <a:bodyPr>
            <a:normAutofit/>
          </a:bodyPr>
          <a:lstStyle/>
          <a:p>
            <a:r>
              <a:rPr lang="fr-FR" dirty="0" smtClean="0">
                <a:solidFill>
                  <a:srgbClr val="FFFFFF"/>
                </a:solidFill>
              </a:rPr>
              <a:t>Une tendance au mal </a:t>
            </a:r>
          </a:p>
          <a:p>
            <a:r>
              <a:rPr lang="fr-FR" dirty="0" smtClean="0">
                <a:solidFill>
                  <a:srgbClr val="FFFFFF"/>
                </a:solidFill>
              </a:rPr>
              <a:t>Éloignés de Dieu </a:t>
            </a:r>
          </a:p>
          <a:p>
            <a:r>
              <a:rPr lang="fr-FR" dirty="0" smtClean="0">
                <a:solidFill>
                  <a:srgbClr val="FFFFFF"/>
                </a:solidFill>
              </a:rPr>
              <a:t>L'unique solution </a:t>
            </a:r>
          </a:p>
          <a:p>
            <a:r>
              <a:rPr lang="fr-FR" dirty="0" smtClean="0">
                <a:solidFill>
                  <a:srgbClr val="FFFFFF"/>
                </a:solidFill>
              </a:rPr>
              <a:t>Trois attitudes face à Jésus </a:t>
            </a:r>
          </a:p>
          <a:p>
            <a:r>
              <a:rPr lang="fr-FR" dirty="0" smtClean="0">
                <a:solidFill>
                  <a:srgbClr val="FFFFFF"/>
                </a:solidFill>
              </a:rPr>
              <a:t>La dernière minute de sa vie</a:t>
            </a:r>
            <a:endParaRPr lang="fr-FR" dirty="0">
              <a:solidFill>
                <a:srgbClr val="FFFFFF"/>
              </a:solidFill>
            </a:endParaRP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9"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DIEU PEUT-IL CHANGER MA VIE ?</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
        <p:nvSpPr>
          <p:cNvPr id="10"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1161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De retour à la Genèse</a:t>
            </a:r>
            <a:endParaRPr lang="fr-FR" dirty="0">
              <a:solidFill>
                <a:srgbClr val="FFFFFF"/>
              </a:solidFill>
            </a:endParaRPr>
          </a:p>
        </p:txBody>
      </p:sp>
      <p:sp>
        <p:nvSpPr>
          <p:cNvPr id="3" name="Marcador de contenido 2"/>
          <p:cNvSpPr>
            <a:spLocks noGrp="1"/>
          </p:cNvSpPr>
          <p:nvPr>
            <p:ph idx="1"/>
          </p:nvPr>
        </p:nvSpPr>
        <p:spPr>
          <a:xfrm>
            <a:off x="314960" y="1600200"/>
            <a:ext cx="8463280" cy="4525963"/>
          </a:xfrm>
        </p:spPr>
        <p:txBody>
          <a:bodyPr>
            <a:noAutofit/>
          </a:bodyPr>
          <a:lstStyle/>
          <a:p>
            <a:pPr algn="just"/>
            <a:r>
              <a:rPr lang="fr-FR" sz="2500" dirty="0" smtClean="0">
                <a:solidFill>
                  <a:srgbClr val="FFFFFF"/>
                </a:solidFill>
              </a:rPr>
              <a:t>Le récit biblique de la création rapporte que « Dieu vit tout ce qu’il avait fait et voici, cela était très bon. » (Genèse 1 : 31)</a:t>
            </a:r>
          </a:p>
          <a:p>
            <a:pPr algn="just"/>
            <a:r>
              <a:rPr lang="fr-FR" sz="2500" dirty="0" smtClean="0">
                <a:solidFill>
                  <a:srgbClr val="FFFFFF"/>
                </a:solidFill>
              </a:rPr>
              <a:t>Qu’est-il arrivé à ce monde qui fut un jour « très bon » ? Où le mal a-t-il pris naissance ?</a:t>
            </a:r>
          </a:p>
          <a:p>
            <a:pPr algn="just"/>
            <a:r>
              <a:rPr lang="fr-FR" sz="2500" dirty="0" smtClean="0">
                <a:solidFill>
                  <a:srgbClr val="FFFFFF"/>
                </a:solidFill>
              </a:rPr>
              <a:t>La Bible, quant à elle, dit que le mal est péché. Elle n’explique pas son origine. Elle raconte simplement comment il apparut. Les écrivains de l’Ancien Testament ne se sont pas donné la peine de l’expliquer en détail. Pour eux, le mal est une réalité indiscutable.</a:t>
            </a:r>
          </a:p>
          <a:p>
            <a:pPr algn="just"/>
            <a:r>
              <a:rPr lang="fr-FR" sz="2500" dirty="0" smtClean="0">
                <a:solidFill>
                  <a:srgbClr val="FFFFFF"/>
                </a:solidFill>
              </a:rPr>
              <a:t>Le péché est un fait évident. L’important est de savoir y faire face. Le mal n’a pas d’explication. </a:t>
            </a:r>
            <a:endParaRPr lang="fr-FR" sz="25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Un ange parfait</a:t>
            </a:r>
            <a:endParaRPr lang="fr-FR" dirty="0">
              <a:solidFill>
                <a:srgbClr val="FFFFFF"/>
              </a:solidFill>
            </a:endParaRPr>
          </a:p>
        </p:txBody>
      </p:sp>
      <p:sp>
        <p:nvSpPr>
          <p:cNvPr id="3" name="Marcador de contenido 2"/>
          <p:cNvSpPr>
            <a:spLocks noGrp="1"/>
          </p:cNvSpPr>
          <p:nvPr>
            <p:ph idx="1"/>
          </p:nvPr>
        </p:nvSpPr>
        <p:spPr>
          <a:xfrm>
            <a:off x="516964" y="1600200"/>
            <a:ext cx="8229600" cy="4525963"/>
          </a:xfrm>
        </p:spPr>
        <p:txBody>
          <a:bodyPr>
            <a:normAutofit lnSpcReduction="10000"/>
          </a:bodyPr>
          <a:lstStyle/>
          <a:p>
            <a:pPr marL="0" indent="0" algn="just">
              <a:buNone/>
            </a:pPr>
            <a:r>
              <a:rPr lang="fr-FR" sz="2500" dirty="0" smtClean="0">
                <a:solidFill>
                  <a:srgbClr val="FFFFFF"/>
                </a:solidFill>
              </a:rPr>
              <a:t>« Tu étais un chérubin protecteur, aux ailes déployées. Je t’avais installé, et tu y étais, sur la sainte montagne de Dieu, tu marchais au milieu des pierres étincelantes. Tu as été intègre dans ta conduite depuis le jour où tu as été créé, et ce jusqu’à ce qu’on trouve de l’injustice chez toi. À cause de la grandeur de ton commerce tu as été rempli de violence, et tu as péché. Je te précipite de la montagne de Dieu et je te fais disparaître, chérubin protecteur, du milieu des pierres étincelantes. Ton cœur s’est enorgueilli à cause de ta beauté, tu as corrompu ta sagesse à cause de ta splendeur. Je te jette par terre, je te livre en spectacle aux rois. » (Ézéchiel 28.14-17)</a:t>
            </a:r>
            <a:endParaRPr lang="fr-FR" sz="25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2455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29815"/>
            <a:ext cx="8229600" cy="1143000"/>
          </a:xfrm>
        </p:spPr>
        <p:txBody>
          <a:bodyPr/>
          <a:lstStyle/>
          <a:p>
            <a:r>
              <a:rPr lang="fr-FR" dirty="0" smtClean="0">
                <a:solidFill>
                  <a:srgbClr val="FFFFFF"/>
                </a:solidFill>
              </a:rPr>
              <a:t>Le risque de la liberté</a:t>
            </a:r>
            <a:endParaRPr lang="fr-FR" dirty="0">
              <a:solidFill>
                <a:srgbClr val="FFFFFF"/>
              </a:solidFill>
            </a:endParaRPr>
          </a:p>
        </p:txBody>
      </p:sp>
      <p:sp>
        <p:nvSpPr>
          <p:cNvPr id="3" name="Marcador de contenido 2"/>
          <p:cNvSpPr>
            <a:spLocks noGrp="1"/>
          </p:cNvSpPr>
          <p:nvPr>
            <p:ph idx="1"/>
          </p:nvPr>
        </p:nvSpPr>
        <p:spPr>
          <a:xfrm>
            <a:off x="457200" y="1420908"/>
            <a:ext cx="8229600" cy="4525963"/>
          </a:xfrm>
        </p:spPr>
        <p:txBody>
          <a:bodyPr>
            <a:noAutofit/>
          </a:bodyPr>
          <a:lstStyle/>
          <a:p>
            <a:pPr algn="just"/>
            <a:r>
              <a:rPr lang="fr-FR" sz="2500" dirty="0" smtClean="0">
                <a:solidFill>
                  <a:srgbClr val="FFFFFF"/>
                </a:solidFill>
              </a:rPr>
              <a:t>Dieu n’a pas créé le diable. Il a créé un ange parfait.</a:t>
            </a:r>
          </a:p>
          <a:p>
            <a:pPr algn="just"/>
            <a:r>
              <a:rPr lang="fr-FR" sz="2500" dirty="0" smtClean="0">
                <a:solidFill>
                  <a:srgbClr val="FFFFFF"/>
                </a:solidFill>
              </a:rPr>
              <a:t>Mais pourquoi un ange parfait a-t-il choisi le mal ? Et s’il l’a fait, cela </a:t>
            </a:r>
            <a:r>
              <a:rPr lang="fr-FR" sz="2500" dirty="0" err="1" smtClean="0">
                <a:solidFill>
                  <a:srgbClr val="FFFFFF"/>
                </a:solidFill>
              </a:rPr>
              <a:t>signiﬁe</a:t>
            </a:r>
            <a:r>
              <a:rPr lang="fr-FR" sz="2500" dirty="0" smtClean="0">
                <a:solidFill>
                  <a:srgbClr val="FFFFFF"/>
                </a:solidFill>
              </a:rPr>
              <a:t> peut être que le mal existait déjà ? Non. La possibilité du mal existait, mais pas le mal.</a:t>
            </a:r>
          </a:p>
          <a:p>
            <a:pPr algn="just"/>
            <a:r>
              <a:rPr lang="fr-FR" sz="2500" dirty="0" smtClean="0">
                <a:solidFill>
                  <a:srgbClr val="FFFFFF"/>
                </a:solidFill>
              </a:rPr>
              <a:t>La perfection de Lucifer requérait la liberté. Un esclave ne pourrait être parfait.</a:t>
            </a:r>
          </a:p>
          <a:p>
            <a:pPr algn="just"/>
            <a:r>
              <a:rPr lang="fr-FR" sz="2500" dirty="0" err="1" smtClean="0">
                <a:solidFill>
                  <a:srgbClr val="FFFFFF"/>
                </a:solidFill>
              </a:rPr>
              <a:t>Aﬁn</a:t>
            </a:r>
            <a:r>
              <a:rPr lang="fr-FR" sz="2500" dirty="0" smtClean="0">
                <a:solidFill>
                  <a:srgbClr val="FFFFFF"/>
                </a:solidFill>
              </a:rPr>
              <a:t> d’être libre, Lucifer avait besoin de choisir, et la capacité de choisir exigeait la possibilité de s’engager, soit dans la voie du bien, soit dans celle du mal. Autrement, comment aurait-il pu être libre ?</a:t>
            </a:r>
          </a:p>
          <a:p>
            <a:pPr algn="just"/>
            <a:r>
              <a:rPr lang="fr-FR" sz="2500" dirty="0" smtClean="0">
                <a:solidFill>
                  <a:srgbClr val="FFFFFF"/>
                </a:solidFill>
              </a:rPr>
              <a:t>Cependant, la possibilité qu’une situation se concrétise ne </a:t>
            </a:r>
            <a:r>
              <a:rPr lang="fr-FR" sz="2500" dirty="0" err="1" smtClean="0">
                <a:solidFill>
                  <a:srgbClr val="FFFFFF"/>
                </a:solidFill>
              </a:rPr>
              <a:t>signiﬁe</a:t>
            </a:r>
            <a:r>
              <a:rPr lang="fr-FR" sz="2500" dirty="0" smtClean="0">
                <a:solidFill>
                  <a:srgbClr val="FFFFFF"/>
                </a:solidFill>
              </a:rPr>
              <a:t> pas nécessairement qu’elle doive arriver. </a:t>
            </a:r>
            <a:endParaRPr lang="fr-FR" sz="25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4239012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Rébellion dans le ciel</a:t>
            </a:r>
            <a:endParaRPr lang="fr-FR" dirty="0">
              <a:solidFill>
                <a:srgbClr val="FFFFFF"/>
              </a:solidFill>
            </a:endParaRPr>
          </a:p>
        </p:txBody>
      </p:sp>
      <p:sp>
        <p:nvSpPr>
          <p:cNvPr id="3" name="Marcador de contenido 2"/>
          <p:cNvSpPr>
            <a:spLocks noGrp="1"/>
          </p:cNvSpPr>
          <p:nvPr>
            <p:ph sz="half" idx="1"/>
          </p:nvPr>
        </p:nvSpPr>
        <p:spPr>
          <a:xfrm>
            <a:off x="395549" y="1600200"/>
            <a:ext cx="5017180" cy="4854388"/>
          </a:xfrm>
        </p:spPr>
        <p:txBody>
          <a:bodyPr>
            <a:noAutofit/>
          </a:bodyPr>
          <a:lstStyle/>
          <a:p>
            <a:pPr algn="just"/>
            <a:r>
              <a:rPr lang="fr-FR" sz="2400" dirty="0" smtClean="0">
                <a:solidFill>
                  <a:srgbClr val="FFFFFF"/>
                </a:solidFill>
              </a:rPr>
              <a:t>« Et il y eut guerre dans le ciel. Michel et ses anges combattirent contre le dragon. Et le dragon et ses anges combattirent, mais ils ne furent pas les plus forts, et leur place ne fut plus trouvée dans le ciel. Et il fut précipité, le grand dragon, le serpent ancien, appelé le diable et Satan, celui qui séduit toute la terre, il fut précipité sur la terre, et ses anges furent précipités avec lui. » (Apocalypse 12.7-9) </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8736289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Lucifer descend sur Terre</a:t>
            </a:r>
            <a:endParaRPr lang="fr-FR" dirty="0">
              <a:solidFill>
                <a:srgbClr val="FFFFFF"/>
              </a:solidFill>
            </a:endParaRPr>
          </a:p>
        </p:txBody>
      </p:sp>
      <p:sp>
        <p:nvSpPr>
          <p:cNvPr id="4" name="Marcador de contenido 3"/>
          <p:cNvSpPr>
            <a:spLocks noGrp="1"/>
          </p:cNvSpPr>
          <p:nvPr>
            <p:ph sz="half" idx="2"/>
          </p:nvPr>
        </p:nvSpPr>
        <p:spPr>
          <a:xfrm>
            <a:off x="3868615" y="1525495"/>
            <a:ext cx="4837623" cy="4525963"/>
          </a:xfrm>
        </p:spPr>
        <p:txBody>
          <a:bodyPr>
            <a:normAutofit/>
          </a:bodyPr>
          <a:lstStyle/>
          <a:p>
            <a:pPr algn="just"/>
            <a:r>
              <a:rPr lang="fr-FR" sz="2500" dirty="0" smtClean="0">
                <a:solidFill>
                  <a:srgbClr val="FFFFFF"/>
                </a:solidFill>
              </a:rPr>
              <a:t>Le Seigneur avertit Adam et Ève sur la présence d'un ennemi. « Tu pourras manger de tous les arbres du jardin ; mais tu ne mangeras pas de l’arbre de la connaissance du bien et du mal ; car le jour où tu en mangeras, tu mourras. » (Genèse 2.16-17)</a:t>
            </a:r>
            <a:endParaRPr lang="fr-FR"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1348"/>
            <a:ext cx="8229600" cy="1143000"/>
          </a:xfrm>
        </p:spPr>
        <p:txBody>
          <a:bodyPr/>
          <a:lstStyle/>
          <a:p>
            <a:r>
              <a:rPr lang="fr-FR" dirty="0" smtClean="0">
                <a:solidFill>
                  <a:srgbClr val="FFFFFF"/>
                </a:solidFill>
              </a:rPr>
              <a:t>Le péché s'introduit sur Terre</a:t>
            </a:r>
            <a:endParaRPr lang="fr-FR" dirty="0">
              <a:solidFill>
                <a:srgbClr val="FFFFFF"/>
              </a:solidFill>
            </a:endParaRPr>
          </a:p>
        </p:txBody>
      </p:sp>
      <p:sp>
        <p:nvSpPr>
          <p:cNvPr id="4" name="Marcador de contenido 3"/>
          <p:cNvSpPr>
            <a:spLocks noGrp="1"/>
          </p:cNvSpPr>
          <p:nvPr>
            <p:ph idx="1"/>
          </p:nvPr>
        </p:nvSpPr>
        <p:spPr>
          <a:xfrm>
            <a:off x="457200" y="1378278"/>
            <a:ext cx="8229600" cy="4525963"/>
          </a:xfrm>
        </p:spPr>
        <p:txBody>
          <a:bodyPr>
            <a:noAutofit/>
          </a:bodyPr>
          <a:lstStyle/>
          <a:p>
            <a:pPr marL="0" indent="0" algn="just">
              <a:buNone/>
            </a:pPr>
            <a:r>
              <a:rPr lang="fr-FR" sz="2300" dirty="0" smtClean="0">
                <a:solidFill>
                  <a:srgbClr val="FFFFFF"/>
                </a:solidFill>
              </a:rPr>
              <a:t>« Le serpent était le plus rusé de tous les animaux des champs, que l'Éternel Dieu avait faits. Il dit à la femme: Dieu a-t-il réellement dit: Vous ne mangerez pas de tous les arbres du jardin? La femme répondit au serpent: Nous mangeons du fruit des arbres du jardin. Mais quant au fruit de l'arbre qui est au milieu du jardin, Dieu a dit: Vous n'en mangerez point et vous n'y toucherez point, de peur que vous ne mouriez. Alors le serpent dit à la femme: Vous ne mourrez point; mais Dieu sait que, le jour où vous en mangerez, vos yeux s'ouvriront, et que vous serez comme des dieux, connaissant le bien et le mal. La femme vit que l'arbre était bon à manger et agréable à la vue, et qu'il était précieux pour ouvrir l'intelligence; elle prit de son fruit, et en mangea; elle en donna aussi à son mari, qui était auprès d'elle, et il en mangea. » (Genèse 3.1-6)</a:t>
            </a:r>
            <a:endParaRPr lang="fr-FR" sz="23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2385877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2307</TotalTime>
  <Words>2220</Words>
  <Application>Microsoft Macintosh PowerPoint</Application>
  <PresentationFormat>Presentación en pantalla (4:3)</PresentationFormat>
  <Paragraphs>125</Paragraphs>
  <Slides>31</Slides>
  <Notes>0</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Presentación de PowerPoint</vt:lpstr>
      <vt:lpstr>Pourquoi la douleur, la souffrance et la mort ?</vt:lpstr>
      <vt:lpstr>Le mystère de la douleur</vt:lpstr>
      <vt:lpstr>De retour à la Genèse</vt:lpstr>
      <vt:lpstr>Un ange parfait</vt:lpstr>
      <vt:lpstr>Le risque de la liberté</vt:lpstr>
      <vt:lpstr>Rébellion dans le ciel</vt:lpstr>
      <vt:lpstr>Lucifer descend sur Terre</vt:lpstr>
      <vt:lpstr>Le péché s'introduit sur Terre</vt:lpstr>
      <vt:lpstr>QUELQUES EFFETS DU PÉCHÉ  </vt:lpstr>
      <vt:lpstr>Adam et Ève</vt:lpstr>
      <vt:lpstr>La race humaine</vt:lpstr>
      <vt:lpstr>La race humaine</vt:lpstr>
      <vt:lpstr>La nature</vt:lpstr>
      <vt:lpstr>GRAINES BONNES ET MAUVAISES</vt:lpstr>
      <vt:lpstr>Matthieu 13.24-30</vt:lpstr>
      <vt:lpstr>Dieu n'a pas semé le péché dans ce monde</vt:lpstr>
      <vt:lpstr>Un monde avec des graines bonnes et mauvaises</vt:lpstr>
      <vt:lpstr>LE BLÉ ET L’IVRAIE</vt:lpstr>
      <vt:lpstr>Seulement Dieu peut juger</vt:lpstr>
      <vt:lpstr>Nous devons attendre</vt:lpstr>
      <vt:lpstr>Le mal ne prévaut pas</vt:lpstr>
      <vt:lpstr>PLUS QUE VAINQUEURS</vt:lpstr>
      <vt:lpstr>Une grande vérité</vt:lpstr>
      <vt:lpstr>Rien ne peut nous séparer de Jésus</vt:lpstr>
      <vt:lpstr>Le pouvoir de l'amour de Dieu</vt:lpstr>
      <vt:lpstr>Sommaire</vt:lpstr>
      <vt:lpstr>L'amour d'un missionnaire</vt:lpstr>
      <vt:lpstr>L'amour d'un missionnaire</vt:lpstr>
      <vt:lpstr>Ma décision</vt:lpstr>
      <vt:lpstr>Le sujet suivant :</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223</cp:revision>
  <dcterms:created xsi:type="dcterms:W3CDTF">2016-10-26T07:26:55Z</dcterms:created>
  <dcterms:modified xsi:type="dcterms:W3CDTF">2017-01-31T15:45:37Z</dcterms:modified>
</cp:coreProperties>
</file>